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sldIdLst>
    <p:sldId id="279" r:id="rId2"/>
    <p:sldId id="269" r:id="rId3"/>
    <p:sldId id="258" r:id="rId4"/>
    <p:sldId id="278" r:id="rId5"/>
    <p:sldId id="280" r:id="rId6"/>
    <p:sldId id="297" r:id="rId7"/>
    <p:sldId id="283" r:id="rId8"/>
    <p:sldId id="284" r:id="rId9"/>
    <p:sldId id="285" r:id="rId10"/>
    <p:sldId id="298" r:id="rId11"/>
    <p:sldId id="286" r:id="rId12"/>
    <p:sldId id="287" r:id="rId13"/>
    <p:sldId id="281" r:id="rId14"/>
    <p:sldId id="290" r:id="rId15"/>
    <p:sldId id="282" r:id="rId16"/>
    <p:sldId id="289" r:id="rId17"/>
    <p:sldId id="294" r:id="rId18"/>
    <p:sldId id="288" r:id="rId19"/>
    <p:sldId id="296" r:id="rId20"/>
    <p:sldId id="277" r:id="rId21"/>
    <p:sldId id="291" r:id="rId22"/>
    <p:sldId id="271" r:id="rId23"/>
    <p:sldId id="29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660"/>
  </p:normalViewPr>
  <p:slideViewPr>
    <p:cSldViewPr snapToGrid="0">
      <p:cViewPr varScale="1">
        <p:scale>
          <a:sx n="64" d="100"/>
          <a:sy n="64" d="100"/>
        </p:scale>
        <p:origin x="86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C46ADD-4F63-4429-AB75-8D11F36243BF}"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BB75F0F1-6E47-4604-8E59-208D33C51092}">
      <dgm:prSet/>
      <dgm:spPr/>
      <dgm:t>
        <a:bodyPr/>
        <a:lstStyle/>
        <a:p>
          <a:r>
            <a:rPr lang="en-US" b="1" dirty="0"/>
            <a:t>Introduction</a:t>
          </a:r>
          <a:endParaRPr lang="en-US" dirty="0"/>
        </a:p>
      </dgm:t>
    </dgm:pt>
    <dgm:pt modelId="{928C323F-CE2D-43F0-BBB8-58225FC0462A}" type="parTrans" cxnId="{FF1B50D1-47A9-4AF4-B3B7-3A0F0B430F3B}">
      <dgm:prSet/>
      <dgm:spPr/>
      <dgm:t>
        <a:bodyPr/>
        <a:lstStyle/>
        <a:p>
          <a:endParaRPr lang="en-US"/>
        </a:p>
      </dgm:t>
    </dgm:pt>
    <dgm:pt modelId="{C8FE99D5-BF03-44F4-BA02-A3A927842EFB}" type="sibTrans" cxnId="{FF1B50D1-47A9-4AF4-B3B7-3A0F0B430F3B}">
      <dgm:prSet/>
      <dgm:spPr/>
      <dgm:t>
        <a:bodyPr/>
        <a:lstStyle/>
        <a:p>
          <a:endParaRPr lang="en-US"/>
        </a:p>
      </dgm:t>
    </dgm:pt>
    <dgm:pt modelId="{F30BDAFC-A0B1-41EF-A0B9-A55EC1C47399}">
      <dgm:prSet/>
      <dgm:spPr/>
      <dgm:t>
        <a:bodyPr/>
        <a:lstStyle/>
        <a:p>
          <a:r>
            <a:rPr lang="en-US" b="1" dirty="0"/>
            <a:t>Problem Statement</a:t>
          </a:r>
          <a:endParaRPr lang="en-US" dirty="0"/>
        </a:p>
      </dgm:t>
    </dgm:pt>
    <dgm:pt modelId="{ED60927E-9CDC-455B-B4EF-D8966C9D5415}" type="parTrans" cxnId="{5C48BCA6-6CDA-4F71-95C1-2F0768406F8D}">
      <dgm:prSet/>
      <dgm:spPr/>
      <dgm:t>
        <a:bodyPr/>
        <a:lstStyle/>
        <a:p>
          <a:endParaRPr lang="en-US"/>
        </a:p>
      </dgm:t>
    </dgm:pt>
    <dgm:pt modelId="{30443CE3-74D9-4FDD-AF8C-859D77DDDE6E}" type="sibTrans" cxnId="{5C48BCA6-6CDA-4F71-95C1-2F0768406F8D}">
      <dgm:prSet/>
      <dgm:spPr/>
      <dgm:t>
        <a:bodyPr/>
        <a:lstStyle/>
        <a:p>
          <a:endParaRPr lang="en-US"/>
        </a:p>
      </dgm:t>
    </dgm:pt>
    <dgm:pt modelId="{6FF7ABA5-9641-4447-8AC9-176508D01192}">
      <dgm:prSet/>
      <dgm:spPr/>
      <dgm:t>
        <a:bodyPr/>
        <a:lstStyle/>
        <a:p>
          <a:r>
            <a:rPr lang="en-US" b="1" dirty="0"/>
            <a:t>UML Design </a:t>
          </a:r>
          <a:endParaRPr lang="en-US" dirty="0"/>
        </a:p>
      </dgm:t>
    </dgm:pt>
    <dgm:pt modelId="{022ED40E-9F55-4353-9066-D24CE8886875}" type="parTrans" cxnId="{35E012D0-EBF6-4608-B096-EA258AAD3030}">
      <dgm:prSet/>
      <dgm:spPr/>
      <dgm:t>
        <a:bodyPr/>
        <a:lstStyle/>
        <a:p>
          <a:endParaRPr lang="en-US"/>
        </a:p>
      </dgm:t>
    </dgm:pt>
    <dgm:pt modelId="{6F322B40-143E-4C78-BC2C-9DF7754BF309}" type="sibTrans" cxnId="{35E012D0-EBF6-4608-B096-EA258AAD3030}">
      <dgm:prSet/>
      <dgm:spPr/>
      <dgm:t>
        <a:bodyPr/>
        <a:lstStyle/>
        <a:p>
          <a:endParaRPr lang="en-US"/>
        </a:p>
      </dgm:t>
    </dgm:pt>
    <dgm:pt modelId="{2A61626F-B3DC-402F-BD10-D8C20DF8105F}">
      <dgm:prSet/>
      <dgm:spPr/>
      <dgm:t>
        <a:bodyPr/>
        <a:lstStyle/>
        <a:p>
          <a:r>
            <a:rPr lang="en-US" b="1" dirty="0"/>
            <a:t>Findings and Challenges</a:t>
          </a:r>
          <a:endParaRPr lang="en-US" dirty="0"/>
        </a:p>
      </dgm:t>
    </dgm:pt>
    <dgm:pt modelId="{809A0FCE-6037-4E5D-A99D-C23F75068609}" type="parTrans" cxnId="{FB93D4A8-6189-43EC-A0C7-9E34577C1498}">
      <dgm:prSet/>
      <dgm:spPr/>
      <dgm:t>
        <a:bodyPr/>
        <a:lstStyle/>
        <a:p>
          <a:endParaRPr lang="en-US"/>
        </a:p>
      </dgm:t>
    </dgm:pt>
    <dgm:pt modelId="{C7B97ECC-E100-4C71-B79C-B8F879374524}" type="sibTrans" cxnId="{FB93D4A8-6189-43EC-A0C7-9E34577C1498}">
      <dgm:prSet/>
      <dgm:spPr/>
      <dgm:t>
        <a:bodyPr/>
        <a:lstStyle/>
        <a:p>
          <a:endParaRPr lang="en-US"/>
        </a:p>
      </dgm:t>
    </dgm:pt>
    <dgm:pt modelId="{37EEF794-4F44-4048-9086-3912EDE59CFA}">
      <dgm:prSet/>
      <dgm:spPr/>
      <dgm:t>
        <a:bodyPr/>
        <a:lstStyle/>
        <a:p>
          <a:r>
            <a:rPr lang="en-US" b="1" dirty="0"/>
            <a:t>Conclusion</a:t>
          </a:r>
          <a:endParaRPr lang="en-US" dirty="0"/>
        </a:p>
      </dgm:t>
    </dgm:pt>
    <dgm:pt modelId="{630793BC-5AD6-431D-BD4E-1F78C03BE87C}" type="parTrans" cxnId="{820D89EF-B0F9-49BB-84C6-740E2C915036}">
      <dgm:prSet/>
      <dgm:spPr/>
      <dgm:t>
        <a:bodyPr/>
        <a:lstStyle/>
        <a:p>
          <a:endParaRPr lang="en-US"/>
        </a:p>
      </dgm:t>
    </dgm:pt>
    <dgm:pt modelId="{470FB59D-793D-4F25-B064-FD40A1421472}" type="sibTrans" cxnId="{820D89EF-B0F9-49BB-84C6-740E2C915036}">
      <dgm:prSet/>
      <dgm:spPr/>
      <dgm:t>
        <a:bodyPr/>
        <a:lstStyle/>
        <a:p>
          <a:endParaRPr lang="en-US"/>
        </a:p>
      </dgm:t>
    </dgm:pt>
    <dgm:pt modelId="{40EA5C6F-6A85-4E80-BD13-CEA243895892}">
      <dgm:prSet/>
      <dgm:spPr/>
      <dgm:t>
        <a:bodyPr/>
        <a:lstStyle/>
        <a:p>
          <a:r>
            <a:rPr lang="en-US" b="1" dirty="0"/>
            <a:t>Future enhancements</a:t>
          </a:r>
        </a:p>
      </dgm:t>
    </dgm:pt>
    <dgm:pt modelId="{AB05CB1F-E849-4970-95DC-0239748F0973}" type="parTrans" cxnId="{87566496-7EBB-4B21-BEFB-F934A59A1180}">
      <dgm:prSet/>
      <dgm:spPr/>
      <dgm:t>
        <a:bodyPr/>
        <a:lstStyle/>
        <a:p>
          <a:endParaRPr lang="en-US"/>
        </a:p>
      </dgm:t>
    </dgm:pt>
    <dgm:pt modelId="{D9F965A3-6AE0-46C6-AD0F-51AAFD2174D6}" type="sibTrans" cxnId="{87566496-7EBB-4B21-BEFB-F934A59A1180}">
      <dgm:prSet/>
      <dgm:spPr/>
      <dgm:t>
        <a:bodyPr/>
        <a:lstStyle/>
        <a:p>
          <a:endParaRPr lang="en-US"/>
        </a:p>
      </dgm:t>
    </dgm:pt>
    <dgm:pt modelId="{61EEAEC9-F3B6-4703-A6B9-D38EA36AB30E}">
      <dgm:prSet/>
      <dgm:spPr/>
      <dgm:t>
        <a:bodyPr/>
        <a:lstStyle/>
        <a:p>
          <a:r>
            <a:rPr lang="en-US" b="1" dirty="0"/>
            <a:t>UI Designs &amp; Specifications [Both Mobile and Computer view]</a:t>
          </a:r>
          <a:endParaRPr lang="en-US" dirty="0"/>
        </a:p>
      </dgm:t>
    </dgm:pt>
    <dgm:pt modelId="{14DC36A4-9538-469A-B637-C0709B0234D0}" type="parTrans" cxnId="{60869468-14D3-463B-9FC5-C240F62AD84E}">
      <dgm:prSet/>
      <dgm:spPr/>
      <dgm:t>
        <a:bodyPr/>
        <a:lstStyle/>
        <a:p>
          <a:endParaRPr lang="en-US"/>
        </a:p>
      </dgm:t>
    </dgm:pt>
    <dgm:pt modelId="{454DA98C-F5CD-45CF-9410-991759C6C189}" type="sibTrans" cxnId="{60869468-14D3-463B-9FC5-C240F62AD84E}">
      <dgm:prSet/>
      <dgm:spPr/>
      <dgm:t>
        <a:bodyPr/>
        <a:lstStyle/>
        <a:p>
          <a:endParaRPr lang="en-US"/>
        </a:p>
      </dgm:t>
    </dgm:pt>
    <dgm:pt modelId="{F4245207-10C4-47E2-A27C-ABBCCA1E56DE}" type="pres">
      <dgm:prSet presAssocID="{3FC46ADD-4F63-4429-AB75-8D11F36243BF}" presName="vert0" presStyleCnt="0">
        <dgm:presLayoutVars>
          <dgm:dir/>
          <dgm:animOne val="branch"/>
          <dgm:animLvl val="lvl"/>
        </dgm:presLayoutVars>
      </dgm:prSet>
      <dgm:spPr/>
    </dgm:pt>
    <dgm:pt modelId="{972D675D-14ED-409B-8768-EB7BCD6C44AF}" type="pres">
      <dgm:prSet presAssocID="{BB75F0F1-6E47-4604-8E59-208D33C51092}" presName="thickLine" presStyleLbl="alignNode1" presStyleIdx="0" presStyleCnt="7"/>
      <dgm:spPr/>
    </dgm:pt>
    <dgm:pt modelId="{2B4F583B-CC04-4FF2-A25E-40CE93346EAC}" type="pres">
      <dgm:prSet presAssocID="{BB75F0F1-6E47-4604-8E59-208D33C51092}" presName="horz1" presStyleCnt="0"/>
      <dgm:spPr/>
    </dgm:pt>
    <dgm:pt modelId="{0504A8DA-EFCE-45AE-9A70-FB95E17B788F}" type="pres">
      <dgm:prSet presAssocID="{BB75F0F1-6E47-4604-8E59-208D33C51092}" presName="tx1" presStyleLbl="revTx" presStyleIdx="0" presStyleCnt="7"/>
      <dgm:spPr/>
    </dgm:pt>
    <dgm:pt modelId="{EDEFB5BA-8939-4767-82ED-CE8722DFC397}" type="pres">
      <dgm:prSet presAssocID="{BB75F0F1-6E47-4604-8E59-208D33C51092}" presName="vert1" presStyleCnt="0"/>
      <dgm:spPr/>
    </dgm:pt>
    <dgm:pt modelId="{AA5DEF66-FE4B-418A-8D4E-3B4FC21BD099}" type="pres">
      <dgm:prSet presAssocID="{F30BDAFC-A0B1-41EF-A0B9-A55EC1C47399}" presName="thickLine" presStyleLbl="alignNode1" presStyleIdx="1" presStyleCnt="7"/>
      <dgm:spPr/>
    </dgm:pt>
    <dgm:pt modelId="{F43C6D85-1E33-485B-B586-D723B121F624}" type="pres">
      <dgm:prSet presAssocID="{F30BDAFC-A0B1-41EF-A0B9-A55EC1C47399}" presName="horz1" presStyleCnt="0"/>
      <dgm:spPr/>
    </dgm:pt>
    <dgm:pt modelId="{8AB78F34-C33C-4823-B68B-A5135BB893EC}" type="pres">
      <dgm:prSet presAssocID="{F30BDAFC-A0B1-41EF-A0B9-A55EC1C47399}" presName="tx1" presStyleLbl="revTx" presStyleIdx="1" presStyleCnt="7"/>
      <dgm:spPr/>
    </dgm:pt>
    <dgm:pt modelId="{99B53C7D-0CC3-4586-A246-B6446B287085}" type="pres">
      <dgm:prSet presAssocID="{F30BDAFC-A0B1-41EF-A0B9-A55EC1C47399}" presName="vert1" presStyleCnt="0"/>
      <dgm:spPr/>
    </dgm:pt>
    <dgm:pt modelId="{84480C9E-3B18-47CB-BFB5-6848E810491E}" type="pres">
      <dgm:prSet presAssocID="{6FF7ABA5-9641-4447-8AC9-176508D01192}" presName="thickLine" presStyleLbl="alignNode1" presStyleIdx="2" presStyleCnt="7"/>
      <dgm:spPr/>
    </dgm:pt>
    <dgm:pt modelId="{53AA8E6B-E831-491D-BCC7-3B2BCBA9F0A6}" type="pres">
      <dgm:prSet presAssocID="{6FF7ABA5-9641-4447-8AC9-176508D01192}" presName="horz1" presStyleCnt="0"/>
      <dgm:spPr/>
    </dgm:pt>
    <dgm:pt modelId="{8162CFC1-9110-4088-9A81-1A51C22969E0}" type="pres">
      <dgm:prSet presAssocID="{6FF7ABA5-9641-4447-8AC9-176508D01192}" presName="tx1" presStyleLbl="revTx" presStyleIdx="2" presStyleCnt="7"/>
      <dgm:spPr/>
    </dgm:pt>
    <dgm:pt modelId="{D488E7D0-CF4F-4362-89D2-3FE6958F4606}" type="pres">
      <dgm:prSet presAssocID="{6FF7ABA5-9641-4447-8AC9-176508D01192}" presName="vert1" presStyleCnt="0"/>
      <dgm:spPr/>
    </dgm:pt>
    <dgm:pt modelId="{C4443CC7-2534-46B4-9D19-74472C4510B2}" type="pres">
      <dgm:prSet presAssocID="{61EEAEC9-F3B6-4703-A6B9-D38EA36AB30E}" presName="thickLine" presStyleLbl="alignNode1" presStyleIdx="3" presStyleCnt="7"/>
      <dgm:spPr/>
    </dgm:pt>
    <dgm:pt modelId="{C1047C88-F15E-49A4-A5AD-2EEF3C3021E9}" type="pres">
      <dgm:prSet presAssocID="{61EEAEC9-F3B6-4703-A6B9-D38EA36AB30E}" presName="horz1" presStyleCnt="0"/>
      <dgm:spPr/>
    </dgm:pt>
    <dgm:pt modelId="{0105E860-35C4-449F-BDF1-6158FAA8500E}" type="pres">
      <dgm:prSet presAssocID="{61EEAEC9-F3B6-4703-A6B9-D38EA36AB30E}" presName="tx1" presStyleLbl="revTx" presStyleIdx="3" presStyleCnt="7"/>
      <dgm:spPr/>
    </dgm:pt>
    <dgm:pt modelId="{38B4F603-FA5E-4829-9870-AE6BC124BC8C}" type="pres">
      <dgm:prSet presAssocID="{61EEAEC9-F3B6-4703-A6B9-D38EA36AB30E}" presName="vert1" presStyleCnt="0"/>
      <dgm:spPr/>
    </dgm:pt>
    <dgm:pt modelId="{83A326AB-6276-4562-A013-EA9BA29C6139}" type="pres">
      <dgm:prSet presAssocID="{2A61626F-B3DC-402F-BD10-D8C20DF8105F}" presName="thickLine" presStyleLbl="alignNode1" presStyleIdx="4" presStyleCnt="7"/>
      <dgm:spPr/>
    </dgm:pt>
    <dgm:pt modelId="{DB98DF0D-FEF2-44E5-80DF-4062B2099E31}" type="pres">
      <dgm:prSet presAssocID="{2A61626F-B3DC-402F-BD10-D8C20DF8105F}" presName="horz1" presStyleCnt="0"/>
      <dgm:spPr/>
    </dgm:pt>
    <dgm:pt modelId="{DE1AE15D-0313-476A-B08D-AEA45D39CD7C}" type="pres">
      <dgm:prSet presAssocID="{2A61626F-B3DC-402F-BD10-D8C20DF8105F}" presName="tx1" presStyleLbl="revTx" presStyleIdx="4" presStyleCnt="7"/>
      <dgm:spPr/>
    </dgm:pt>
    <dgm:pt modelId="{0027B2C1-07B4-4003-B7A6-4A1C64D5B9DC}" type="pres">
      <dgm:prSet presAssocID="{2A61626F-B3DC-402F-BD10-D8C20DF8105F}" presName="vert1" presStyleCnt="0"/>
      <dgm:spPr/>
    </dgm:pt>
    <dgm:pt modelId="{196A82EE-42C9-4F98-9AD1-539348C7E68C}" type="pres">
      <dgm:prSet presAssocID="{37EEF794-4F44-4048-9086-3912EDE59CFA}" presName="thickLine" presStyleLbl="alignNode1" presStyleIdx="5" presStyleCnt="7"/>
      <dgm:spPr/>
    </dgm:pt>
    <dgm:pt modelId="{EA94F223-7C63-4F20-94D4-4CA278109076}" type="pres">
      <dgm:prSet presAssocID="{37EEF794-4F44-4048-9086-3912EDE59CFA}" presName="horz1" presStyleCnt="0"/>
      <dgm:spPr/>
    </dgm:pt>
    <dgm:pt modelId="{A55D0548-A3D0-429F-A6AD-68078FBBADD8}" type="pres">
      <dgm:prSet presAssocID="{37EEF794-4F44-4048-9086-3912EDE59CFA}" presName="tx1" presStyleLbl="revTx" presStyleIdx="5" presStyleCnt="7"/>
      <dgm:spPr/>
    </dgm:pt>
    <dgm:pt modelId="{2B28C38B-C95D-4669-9237-4AA33D08B15F}" type="pres">
      <dgm:prSet presAssocID="{37EEF794-4F44-4048-9086-3912EDE59CFA}" presName="vert1" presStyleCnt="0"/>
      <dgm:spPr/>
    </dgm:pt>
    <dgm:pt modelId="{415AFFEA-8043-48AD-AA76-2FD3D6DD5A18}" type="pres">
      <dgm:prSet presAssocID="{40EA5C6F-6A85-4E80-BD13-CEA243895892}" presName="thickLine" presStyleLbl="alignNode1" presStyleIdx="6" presStyleCnt="7"/>
      <dgm:spPr/>
    </dgm:pt>
    <dgm:pt modelId="{1F24DA36-AAF6-49A9-9B52-00CFFACCDA1E}" type="pres">
      <dgm:prSet presAssocID="{40EA5C6F-6A85-4E80-BD13-CEA243895892}" presName="horz1" presStyleCnt="0"/>
      <dgm:spPr/>
    </dgm:pt>
    <dgm:pt modelId="{BADF55BA-CBBD-4B8E-B6AE-097E7F76B744}" type="pres">
      <dgm:prSet presAssocID="{40EA5C6F-6A85-4E80-BD13-CEA243895892}" presName="tx1" presStyleLbl="revTx" presStyleIdx="6" presStyleCnt="7"/>
      <dgm:spPr/>
    </dgm:pt>
    <dgm:pt modelId="{425D0BB6-B2BE-4EA9-8666-E678513CABB0}" type="pres">
      <dgm:prSet presAssocID="{40EA5C6F-6A85-4E80-BD13-CEA243895892}" presName="vert1" presStyleCnt="0"/>
      <dgm:spPr/>
    </dgm:pt>
  </dgm:ptLst>
  <dgm:cxnLst>
    <dgm:cxn modelId="{9D245E1A-7CBC-4DAA-B36F-E992AE5096F7}" type="presOf" srcId="{61EEAEC9-F3B6-4703-A6B9-D38EA36AB30E}" destId="{0105E860-35C4-449F-BDF1-6158FAA8500E}" srcOrd="0" destOrd="0" presId="urn:microsoft.com/office/officeart/2008/layout/LinedList"/>
    <dgm:cxn modelId="{67467E46-D4D4-4692-8E32-6AD8103F7D79}" type="presOf" srcId="{6FF7ABA5-9641-4447-8AC9-176508D01192}" destId="{8162CFC1-9110-4088-9A81-1A51C22969E0}" srcOrd="0" destOrd="0" presId="urn:microsoft.com/office/officeart/2008/layout/LinedList"/>
    <dgm:cxn modelId="{60869468-14D3-463B-9FC5-C240F62AD84E}" srcId="{3FC46ADD-4F63-4429-AB75-8D11F36243BF}" destId="{61EEAEC9-F3B6-4703-A6B9-D38EA36AB30E}" srcOrd="3" destOrd="0" parTransId="{14DC36A4-9538-469A-B637-C0709B0234D0}" sibTransId="{454DA98C-F5CD-45CF-9410-991759C6C189}"/>
    <dgm:cxn modelId="{3C91B773-CF57-45FE-B829-6A04E8871095}" type="presOf" srcId="{37EEF794-4F44-4048-9086-3912EDE59CFA}" destId="{A55D0548-A3D0-429F-A6AD-68078FBBADD8}" srcOrd="0" destOrd="0" presId="urn:microsoft.com/office/officeart/2008/layout/LinedList"/>
    <dgm:cxn modelId="{E89BE690-6AA5-42D2-8CD4-8055759163CE}" type="presOf" srcId="{3FC46ADD-4F63-4429-AB75-8D11F36243BF}" destId="{F4245207-10C4-47E2-A27C-ABBCCA1E56DE}" srcOrd="0" destOrd="0" presId="urn:microsoft.com/office/officeart/2008/layout/LinedList"/>
    <dgm:cxn modelId="{67C10094-C70C-4D48-B2F0-6128639D2C2B}" type="presOf" srcId="{F30BDAFC-A0B1-41EF-A0B9-A55EC1C47399}" destId="{8AB78F34-C33C-4823-B68B-A5135BB893EC}" srcOrd="0" destOrd="0" presId="urn:microsoft.com/office/officeart/2008/layout/LinedList"/>
    <dgm:cxn modelId="{87566496-7EBB-4B21-BEFB-F934A59A1180}" srcId="{3FC46ADD-4F63-4429-AB75-8D11F36243BF}" destId="{40EA5C6F-6A85-4E80-BD13-CEA243895892}" srcOrd="6" destOrd="0" parTransId="{AB05CB1F-E849-4970-95DC-0239748F0973}" sibTransId="{D9F965A3-6AE0-46C6-AD0F-51AAFD2174D6}"/>
    <dgm:cxn modelId="{5C48BCA6-6CDA-4F71-95C1-2F0768406F8D}" srcId="{3FC46ADD-4F63-4429-AB75-8D11F36243BF}" destId="{F30BDAFC-A0B1-41EF-A0B9-A55EC1C47399}" srcOrd="1" destOrd="0" parTransId="{ED60927E-9CDC-455B-B4EF-D8966C9D5415}" sibTransId="{30443CE3-74D9-4FDD-AF8C-859D77DDDE6E}"/>
    <dgm:cxn modelId="{FB93D4A8-6189-43EC-A0C7-9E34577C1498}" srcId="{3FC46ADD-4F63-4429-AB75-8D11F36243BF}" destId="{2A61626F-B3DC-402F-BD10-D8C20DF8105F}" srcOrd="4" destOrd="0" parTransId="{809A0FCE-6037-4E5D-A99D-C23F75068609}" sibTransId="{C7B97ECC-E100-4C71-B79C-B8F879374524}"/>
    <dgm:cxn modelId="{33E6ADAD-3565-4AE8-96D4-B0617E3378B4}" type="presOf" srcId="{BB75F0F1-6E47-4604-8E59-208D33C51092}" destId="{0504A8DA-EFCE-45AE-9A70-FB95E17B788F}" srcOrd="0" destOrd="0" presId="urn:microsoft.com/office/officeart/2008/layout/LinedList"/>
    <dgm:cxn modelId="{116971C4-F5C2-400B-94DF-C7A56F93CC6F}" type="presOf" srcId="{40EA5C6F-6A85-4E80-BD13-CEA243895892}" destId="{BADF55BA-CBBD-4B8E-B6AE-097E7F76B744}" srcOrd="0" destOrd="0" presId="urn:microsoft.com/office/officeart/2008/layout/LinedList"/>
    <dgm:cxn modelId="{35E012D0-EBF6-4608-B096-EA258AAD3030}" srcId="{3FC46ADD-4F63-4429-AB75-8D11F36243BF}" destId="{6FF7ABA5-9641-4447-8AC9-176508D01192}" srcOrd="2" destOrd="0" parTransId="{022ED40E-9F55-4353-9066-D24CE8886875}" sibTransId="{6F322B40-143E-4C78-BC2C-9DF7754BF309}"/>
    <dgm:cxn modelId="{FF1B50D1-47A9-4AF4-B3B7-3A0F0B430F3B}" srcId="{3FC46ADD-4F63-4429-AB75-8D11F36243BF}" destId="{BB75F0F1-6E47-4604-8E59-208D33C51092}" srcOrd="0" destOrd="0" parTransId="{928C323F-CE2D-43F0-BBB8-58225FC0462A}" sibTransId="{C8FE99D5-BF03-44F4-BA02-A3A927842EFB}"/>
    <dgm:cxn modelId="{1ADC9BD5-E51F-4DD4-A2D1-0C85FE5C3A23}" type="presOf" srcId="{2A61626F-B3DC-402F-BD10-D8C20DF8105F}" destId="{DE1AE15D-0313-476A-B08D-AEA45D39CD7C}" srcOrd="0" destOrd="0" presId="urn:microsoft.com/office/officeart/2008/layout/LinedList"/>
    <dgm:cxn modelId="{820D89EF-B0F9-49BB-84C6-740E2C915036}" srcId="{3FC46ADD-4F63-4429-AB75-8D11F36243BF}" destId="{37EEF794-4F44-4048-9086-3912EDE59CFA}" srcOrd="5" destOrd="0" parTransId="{630793BC-5AD6-431D-BD4E-1F78C03BE87C}" sibTransId="{470FB59D-793D-4F25-B064-FD40A1421472}"/>
    <dgm:cxn modelId="{8183AD20-ABC8-4A95-8216-773031051A96}" type="presParOf" srcId="{F4245207-10C4-47E2-A27C-ABBCCA1E56DE}" destId="{972D675D-14ED-409B-8768-EB7BCD6C44AF}" srcOrd="0" destOrd="0" presId="urn:microsoft.com/office/officeart/2008/layout/LinedList"/>
    <dgm:cxn modelId="{A48B69A9-C926-47F6-A7B3-3DF927A16554}" type="presParOf" srcId="{F4245207-10C4-47E2-A27C-ABBCCA1E56DE}" destId="{2B4F583B-CC04-4FF2-A25E-40CE93346EAC}" srcOrd="1" destOrd="0" presId="urn:microsoft.com/office/officeart/2008/layout/LinedList"/>
    <dgm:cxn modelId="{EB051290-615D-45D2-BA8E-DAB7F0E60524}" type="presParOf" srcId="{2B4F583B-CC04-4FF2-A25E-40CE93346EAC}" destId="{0504A8DA-EFCE-45AE-9A70-FB95E17B788F}" srcOrd="0" destOrd="0" presId="urn:microsoft.com/office/officeart/2008/layout/LinedList"/>
    <dgm:cxn modelId="{2D9CF776-2EEB-4758-8BE9-733C5FF4E525}" type="presParOf" srcId="{2B4F583B-CC04-4FF2-A25E-40CE93346EAC}" destId="{EDEFB5BA-8939-4767-82ED-CE8722DFC397}" srcOrd="1" destOrd="0" presId="urn:microsoft.com/office/officeart/2008/layout/LinedList"/>
    <dgm:cxn modelId="{10D59759-839A-4249-B40F-1550D3840779}" type="presParOf" srcId="{F4245207-10C4-47E2-A27C-ABBCCA1E56DE}" destId="{AA5DEF66-FE4B-418A-8D4E-3B4FC21BD099}" srcOrd="2" destOrd="0" presId="urn:microsoft.com/office/officeart/2008/layout/LinedList"/>
    <dgm:cxn modelId="{CD0AB791-E2C1-4969-BECD-431DE71F34FA}" type="presParOf" srcId="{F4245207-10C4-47E2-A27C-ABBCCA1E56DE}" destId="{F43C6D85-1E33-485B-B586-D723B121F624}" srcOrd="3" destOrd="0" presId="urn:microsoft.com/office/officeart/2008/layout/LinedList"/>
    <dgm:cxn modelId="{C7EE2215-A3C0-45D4-B08E-C9FE369E0A67}" type="presParOf" srcId="{F43C6D85-1E33-485B-B586-D723B121F624}" destId="{8AB78F34-C33C-4823-B68B-A5135BB893EC}" srcOrd="0" destOrd="0" presId="urn:microsoft.com/office/officeart/2008/layout/LinedList"/>
    <dgm:cxn modelId="{B58FD6DF-CB99-40B0-9D52-E25193BD5164}" type="presParOf" srcId="{F43C6D85-1E33-485B-B586-D723B121F624}" destId="{99B53C7D-0CC3-4586-A246-B6446B287085}" srcOrd="1" destOrd="0" presId="urn:microsoft.com/office/officeart/2008/layout/LinedList"/>
    <dgm:cxn modelId="{B93F0282-B225-439C-9998-3FECA8ACA308}" type="presParOf" srcId="{F4245207-10C4-47E2-A27C-ABBCCA1E56DE}" destId="{84480C9E-3B18-47CB-BFB5-6848E810491E}" srcOrd="4" destOrd="0" presId="urn:microsoft.com/office/officeart/2008/layout/LinedList"/>
    <dgm:cxn modelId="{B5E1676D-788D-4BC0-9D7A-F12D20EAFD86}" type="presParOf" srcId="{F4245207-10C4-47E2-A27C-ABBCCA1E56DE}" destId="{53AA8E6B-E831-491D-BCC7-3B2BCBA9F0A6}" srcOrd="5" destOrd="0" presId="urn:microsoft.com/office/officeart/2008/layout/LinedList"/>
    <dgm:cxn modelId="{8B772354-5BD3-44CA-8153-1DAA0854AC76}" type="presParOf" srcId="{53AA8E6B-E831-491D-BCC7-3B2BCBA9F0A6}" destId="{8162CFC1-9110-4088-9A81-1A51C22969E0}" srcOrd="0" destOrd="0" presId="urn:microsoft.com/office/officeart/2008/layout/LinedList"/>
    <dgm:cxn modelId="{B6CD91AE-12C8-4F6F-B862-3E9E56C28546}" type="presParOf" srcId="{53AA8E6B-E831-491D-BCC7-3B2BCBA9F0A6}" destId="{D488E7D0-CF4F-4362-89D2-3FE6958F4606}" srcOrd="1" destOrd="0" presId="urn:microsoft.com/office/officeart/2008/layout/LinedList"/>
    <dgm:cxn modelId="{6B9D2826-6EA9-4822-B5EB-94C21341F3DC}" type="presParOf" srcId="{F4245207-10C4-47E2-A27C-ABBCCA1E56DE}" destId="{C4443CC7-2534-46B4-9D19-74472C4510B2}" srcOrd="6" destOrd="0" presId="urn:microsoft.com/office/officeart/2008/layout/LinedList"/>
    <dgm:cxn modelId="{073EF492-257A-40BD-A242-6309B9A11316}" type="presParOf" srcId="{F4245207-10C4-47E2-A27C-ABBCCA1E56DE}" destId="{C1047C88-F15E-49A4-A5AD-2EEF3C3021E9}" srcOrd="7" destOrd="0" presId="urn:microsoft.com/office/officeart/2008/layout/LinedList"/>
    <dgm:cxn modelId="{47A7F6F1-C832-433E-B7D5-73A5BA7F86AF}" type="presParOf" srcId="{C1047C88-F15E-49A4-A5AD-2EEF3C3021E9}" destId="{0105E860-35C4-449F-BDF1-6158FAA8500E}" srcOrd="0" destOrd="0" presId="urn:microsoft.com/office/officeart/2008/layout/LinedList"/>
    <dgm:cxn modelId="{7F8C7DC3-A26A-4436-A0C4-B6B7F6B96D61}" type="presParOf" srcId="{C1047C88-F15E-49A4-A5AD-2EEF3C3021E9}" destId="{38B4F603-FA5E-4829-9870-AE6BC124BC8C}" srcOrd="1" destOrd="0" presId="urn:microsoft.com/office/officeart/2008/layout/LinedList"/>
    <dgm:cxn modelId="{FF91206D-135F-45EB-B713-460D376C7711}" type="presParOf" srcId="{F4245207-10C4-47E2-A27C-ABBCCA1E56DE}" destId="{83A326AB-6276-4562-A013-EA9BA29C6139}" srcOrd="8" destOrd="0" presId="urn:microsoft.com/office/officeart/2008/layout/LinedList"/>
    <dgm:cxn modelId="{656F8A54-EE8E-4C1F-AE8B-A7D019093DDA}" type="presParOf" srcId="{F4245207-10C4-47E2-A27C-ABBCCA1E56DE}" destId="{DB98DF0D-FEF2-44E5-80DF-4062B2099E31}" srcOrd="9" destOrd="0" presId="urn:microsoft.com/office/officeart/2008/layout/LinedList"/>
    <dgm:cxn modelId="{A2EB5C2B-8A0F-42EF-8591-31E4F8AF575B}" type="presParOf" srcId="{DB98DF0D-FEF2-44E5-80DF-4062B2099E31}" destId="{DE1AE15D-0313-476A-B08D-AEA45D39CD7C}" srcOrd="0" destOrd="0" presId="urn:microsoft.com/office/officeart/2008/layout/LinedList"/>
    <dgm:cxn modelId="{53DB4FA6-62B7-4CB7-8D28-C683CB41D50C}" type="presParOf" srcId="{DB98DF0D-FEF2-44E5-80DF-4062B2099E31}" destId="{0027B2C1-07B4-4003-B7A6-4A1C64D5B9DC}" srcOrd="1" destOrd="0" presId="urn:microsoft.com/office/officeart/2008/layout/LinedList"/>
    <dgm:cxn modelId="{AC04BC2C-5444-45C8-BA7C-37F06C15D1AA}" type="presParOf" srcId="{F4245207-10C4-47E2-A27C-ABBCCA1E56DE}" destId="{196A82EE-42C9-4F98-9AD1-539348C7E68C}" srcOrd="10" destOrd="0" presId="urn:microsoft.com/office/officeart/2008/layout/LinedList"/>
    <dgm:cxn modelId="{9B250E9A-2B3C-4544-BF51-553C24A0EF6E}" type="presParOf" srcId="{F4245207-10C4-47E2-A27C-ABBCCA1E56DE}" destId="{EA94F223-7C63-4F20-94D4-4CA278109076}" srcOrd="11" destOrd="0" presId="urn:microsoft.com/office/officeart/2008/layout/LinedList"/>
    <dgm:cxn modelId="{CF1A61A7-8F09-46F5-AB31-262892BDE37A}" type="presParOf" srcId="{EA94F223-7C63-4F20-94D4-4CA278109076}" destId="{A55D0548-A3D0-429F-A6AD-68078FBBADD8}" srcOrd="0" destOrd="0" presId="urn:microsoft.com/office/officeart/2008/layout/LinedList"/>
    <dgm:cxn modelId="{953938C3-47AF-4B4C-8EA8-EA973F19F1E4}" type="presParOf" srcId="{EA94F223-7C63-4F20-94D4-4CA278109076}" destId="{2B28C38B-C95D-4669-9237-4AA33D08B15F}" srcOrd="1" destOrd="0" presId="urn:microsoft.com/office/officeart/2008/layout/LinedList"/>
    <dgm:cxn modelId="{01E433DD-355F-4FDA-918E-E2FCAD35BF78}" type="presParOf" srcId="{F4245207-10C4-47E2-A27C-ABBCCA1E56DE}" destId="{415AFFEA-8043-48AD-AA76-2FD3D6DD5A18}" srcOrd="12" destOrd="0" presId="urn:microsoft.com/office/officeart/2008/layout/LinedList"/>
    <dgm:cxn modelId="{E0C13A15-54A8-4033-B2CA-4CC61D804D13}" type="presParOf" srcId="{F4245207-10C4-47E2-A27C-ABBCCA1E56DE}" destId="{1F24DA36-AAF6-49A9-9B52-00CFFACCDA1E}" srcOrd="13" destOrd="0" presId="urn:microsoft.com/office/officeart/2008/layout/LinedList"/>
    <dgm:cxn modelId="{BB956934-8632-47F2-A290-E09C1F0F868A}" type="presParOf" srcId="{1F24DA36-AAF6-49A9-9B52-00CFFACCDA1E}" destId="{BADF55BA-CBBD-4B8E-B6AE-097E7F76B744}" srcOrd="0" destOrd="0" presId="urn:microsoft.com/office/officeart/2008/layout/LinedList"/>
    <dgm:cxn modelId="{47484DCE-1FD3-4958-8229-185B80005A2D}" type="presParOf" srcId="{1F24DA36-AAF6-49A9-9B52-00CFFACCDA1E}" destId="{425D0BB6-B2BE-4EA9-8666-E678513CABB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C9D4CA-CBB0-432E-8AFD-7DF39C9C7E4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36B5FC8-D629-4DE7-824A-70053C083EC6}">
      <dgm:prSet/>
      <dgm:spPr/>
      <dgm:t>
        <a:bodyPr/>
        <a:lstStyle/>
        <a:p>
          <a:pPr>
            <a:defRPr cap="all"/>
          </a:pPr>
          <a:r>
            <a:rPr lang="en-US" b="1" dirty="0"/>
            <a:t>Project findings:</a:t>
          </a:r>
          <a:endParaRPr lang="en-US" dirty="0"/>
        </a:p>
      </dgm:t>
    </dgm:pt>
    <dgm:pt modelId="{E2B5915E-B9FD-4E71-A933-4900DE5D3B0F}" type="parTrans" cxnId="{DA84D998-9647-44BE-9ECA-DA5251764C79}">
      <dgm:prSet/>
      <dgm:spPr/>
      <dgm:t>
        <a:bodyPr/>
        <a:lstStyle/>
        <a:p>
          <a:endParaRPr lang="en-US"/>
        </a:p>
      </dgm:t>
    </dgm:pt>
    <dgm:pt modelId="{169D6596-1F39-4285-BC61-515D8B83DF3C}" type="sibTrans" cxnId="{DA84D998-9647-44BE-9ECA-DA5251764C79}">
      <dgm:prSet/>
      <dgm:spPr/>
      <dgm:t>
        <a:bodyPr/>
        <a:lstStyle/>
        <a:p>
          <a:endParaRPr lang="en-US"/>
        </a:p>
      </dgm:t>
    </dgm:pt>
    <dgm:pt modelId="{CCBA7490-9BF0-4E82-B230-747907629603}">
      <dgm:prSet/>
      <dgm:spPr/>
      <dgm:t>
        <a:bodyPr/>
        <a:lstStyle/>
        <a:p>
          <a:pPr>
            <a:defRPr cap="all"/>
          </a:pPr>
          <a:r>
            <a:rPr lang="en-US" dirty="0"/>
            <a:t>1.  Booking Options</a:t>
          </a:r>
        </a:p>
      </dgm:t>
    </dgm:pt>
    <dgm:pt modelId="{71CD67E0-A08A-4789-BEB7-DFA3E3784C71}" type="parTrans" cxnId="{0B14EB0C-4541-4FBF-A136-8FC261500B88}">
      <dgm:prSet/>
      <dgm:spPr/>
      <dgm:t>
        <a:bodyPr/>
        <a:lstStyle/>
        <a:p>
          <a:endParaRPr lang="en-US"/>
        </a:p>
      </dgm:t>
    </dgm:pt>
    <dgm:pt modelId="{7D3A3D96-E5BF-4D3D-A4E6-29E299C669F4}" type="sibTrans" cxnId="{0B14EB0C-4541-4FBF-A136-8FC261500B88}">
      <dgm:prSet/>
      <dgm:spPr/>
      <dgm:t>
        <a:bodyPr/>
        <a:lstStyle/>
        <a:p>
          <a:endParaRPr lang="en-US"/>
        </a:p>
      </dgm:t>
    </dgm:pt>
    <dgm:pt modelId="{F926B5D9-36DD-41A5-B191-A36753F0BADD}">
      <dgm:prSet/>
      <dgm:spPr/>
      <dgm:t>
        <a:bodyPr/>
        <a:lstStyle/>
        <a:p>
          <a:pPr>
            <a:defRPr cap="all"/>
          </a:pPr>
          <a:r>
            <a:rPr lang="en-US" dirty="0"/>
            <a:t>2.  Check availability  </a:t>
          </a:r>
        </a:p>
      </dgm:t>
    </dgm:pt>
    <dgm:pt modelId="{05F349CD-88A1-4601-8655-1B38FA0C99B3}" type="parTrans" cxnId="{CF25C74B-833C-4FB8-A081-BAC2EDB760A1}">
      <dgm:prSet/>
      <dgm:spPr/>
      <dgm:t>
        <a:bodyPr/>
        <a:lstStyle/>
        <a:p>
          <a:endParaRPr lang="en-US"/>
        </a:p>
      </dgm:t>
    </dgm:pt>
    <dgm:pt modelId="{4C0AC031-022A-4DC7-9C36-46BE8BDFD70A}" type="sibTrans" cxnId="{CF25C74B-833C-4FB8-A081-BAC2EDB760A1}">
      <dgm:prSet/>
      <dgm:spPr/>
      <dgm:t>
        <a:bodyPr/>
        <a:lstStyle/>
        <a:p>
          <a:endParaRPr lang="en-US"/>
        </a:p>
      </dgm:t>
    </dgm:pt>
    <dgm:pt modelId="{A4971C6B-5751-4FBE-9E58-B717B4504C5F}">
      <dgm:prSet/>
      <dgm:spPr/>
      <dgm:t>
        <a:bodyPr/>
        <a:lstStyle/>
        <a:p>
          <a:pPr>
            <a:defRPr cap="all"/>
          </a:pPr>
          <a:r>
            <a:rPr lang="en-US" dirty="0"/>
            <a:t>3.  Price of services</a:t>
          </a:r>
        </a:p>
      </dgm:t>
    </dgm:pt>
    <dgm:pt modelId="{EEB31698-2D1B-43BF-98B2-8A17DD4678EB}" type="parTrans" cxnId="{E1C494EA-0CCE-436C-A06C-825BD1DEE1DE}">
      <dgm:prSet/>
      <dgm:spPr/>
      <dgm:t>
        <a:bodyPr/>
        <a:lstStyle/>
        <a:p>
          <a:endParaRPr lang="en-US"/>
        </a:p>
      </dgm:t>
    </dgm:pt>
    <dgm:pt modelId="{F45162A6-9FFD-47B7-B639-27C392317C1F}" type="sibTrans" cxnId="{E1C494EA-0CCE-436C-A06C-825BD1DEE1DE}">
      <dgm:prSet/>
      <dgm:spPr/>
      <dgm:t>
        <a:bodyPr/>
        <a:lstStyle/>
        <a:p>
          <a:endParaRPr lang="en-US"/>
        </a:p>
      </dgm:t>
    </dgm:pt>
    <dgm:pt modelId="{F384B90A-ECDA-4750-A972-0611F15B8721}">
      <dgm:prSet/>
      <dgm:spPr/>
      <dgm:t>
        <a:bodyPr/>
        <a:lstStyle/>
        <a:p>
          <a:pPr>
            <a:defRPr cap="all"/>
          </a:pPr>
          <a:r>
            <a:rPr lang="en-US" dirty="0"/>
            <a:t>4.  Provide services</a:t>
          </a:r>
        </a:p>
      </dgm:t>
    </dgm:pt>
    <dgm:pt modelId="{BB06F2DC-D859-45F9-A0F3-CDDA01396A10}" type="parTrans" cxnId="{8443400E-15CA-40DC-AC6E-D3C5937C0DB5}">
      <dgm:prSet/>
      <dgm:spPr/>
      <dgm:t>
        <a:bodyPr/>
        <a:lstStyle/>
        <a:p>
          <a:endParaRPr lang="en-US"/>
        </a:p>
      </dgm:t>
    </dgm:pt>
    <dgm:pt modelId="{857C6074-E145-4C2E-8DD0-96B69CFFDD01}" type="sibTrans" cxnId="{8443400E-15CA-40DC-AC6E-D3C5937C0DB5}">
      <dgm:prSet/>
      <dgm:spPr/>
      <dgm:t>
        <a:bodyPr/>
        <a:lstStyle/>
        <a:p>
          <a:endParaRPr lang="en-US"/>
        </a:p>
      </dgm:t>
    </dgm:pt>
    <dgm:pt modelId="{C4EDB336-8246-4A10-9AAE-0420BCE1E8C2}">
      <dgm:prSet/>
      <dgm:spPr/>
      <dgm:t>
        <a:bodyPr/>
        <a:lstStyle/>
        <a:p>
          <a:pPr>
            <a:defRPr cap="all"/>
          </a:pPr>
          <a:r>
            <a:rPr lang="en-US" dirty="0"/>
            <a:t>5.  Feedback from the customers</a:t>
          </a:r>
        </a:p>
      </dgm:t>
    </dgm:pt>
    <dgm:pt modelId="{ED307010-59E8-48C7-B5EA-39AED96B5F0D}" type="parTrans" cxnId="{5E854664-6E8E-4886-99FB-7AE6C77359E3}">
      <dgm:prSet/>
      <dgm:spPr/>
      <dgm:t>
        <a:bodyPr/>
        <a:lstStyle/>
        <a:p>
          <a:endParaRPr lang="en-US"/>
        </a:p>
      </dgm:t>
    </dgm:pt>
    <dgm:pt modelId="{A4D2FCD9-4EBC-4787-AAB4-100093016E51}" type="sibTrans" cxnId="{5E854664-6E8E-4886-99FB-7AE6C77359E3}">
      <dgm:prSet/>
      <dgm:spPr/>
      <dgm:t>
        <a:bodyPr/>
        <a:lstStyle/>
        <a:p>
          <a:endParaRPr lang="en-US"/>
        </a:p>
      </dgm:t>
    </dgm:pt>
    <dgm:pt modelId="{C243CAC3-0A07-4EED-8D1E-A80FF0FF9A78}" type="pres">
      <dgm:prSet presAssocID="{A7C9D4CA-CBB0-432E-8AFD-7DF39C9C7E4D}" presName="root" presStyleCnt="0">
        <dgm:presLayoutVars>
          <dgm:dir/>
          <dgm:resizeHandles val="exact"/>
        </dgm:presLayoutVars>
      </dgm:prSet>
      <dgm:spPr/>
    </dgm:pt>
    <dgm:pt modelId="{828CC39C-DAA3-4751-A5B1-D0C80682C0B6}" type="pres">
      <dgm:prSet presAssocID="{136B5FC8-D629-4DE7-824A-70053C083EC6}" presName="compNode" presStyleCnt="0"/>
      <dgm:spPr/>
    </dgm:pt>
    <dgm:pt modelId="{0993866E-6959-4F17-9CC6-1CA64822E110}" type="pres">
      <dgm:prSet presAssocID="{136B5FC8-D629-4DE7-824A-70053C083EC6}" presName="iconBgRect" presStyleLbl="bgShp" presStyleIdx="0" presStyleCnt="6"/>
      <dgm:spPr/>
    </dgm:pt>
    <dgm:pt modelId="{3D6E843E-56F9-4FA1-BA9C-FF2B0390EEE1}" type="pres">
      <dgm:prSet presAssocID="{136B5FC8-D629-4DE7-824A-70053C083EC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C2CDE49B-E0F3-4146-8862-A07C2C101503}" type="pres">
      <dgm:prSet presAssocID="{136B5FC8-D629-4DE7-824A-70053C083EC6}" presName="spaceRect" presStyleCnt="0"/>
      <dgm:spPr/>
    </dgm:pt>
    <dgm:pt modelId="{B0BD6220-E843-490C-9EC9-90E10CF2FB9D}" type="pres">
      <dgm:prSet presAssocID="{136B5FC8-D629-4DE7-824A-70053C083EC6}" presName="textRect" presStyleLbl="revTx" presStyleIdx="0" presStyleCnt="6">
        <dgm:presLayoutVars>
          <dgm:chMax val="1"/>
          <dgm:chPref val="1"/>
        </dgm:presLayoutVars>
      </dgm:prSet>
      <dgm:spPr/>
    </dgm:pt>
    <dgm:pt modelId="{67802462-F89C-4073-B05C-16BE12361ABB}" type="pres">
      <dgm:prSet presAssocID="{169D6596-1F39-4285-BC61-515D8B83DF3C}" presName="sibTrans" presStyleCnt="0"/>
      <dgm:spPr/>
    </dgm:pt>
    <dgm:pt modelId="{64918A43-4C41-425E-AB23-1ACCB6874CB7}" type="pres">
      <dgm:prSet presAssocID="{CCBA7490-9BF0-4E82-B230-747907629603}" presName="compNode" presStyleCnt="0"/>
      <dgm:spPr/>
    </dgm:pt>
    <dgm:pt modelId="{8C765961-EBD0-41AE-B2B3-54A4E63D4168}" type="pres">
      <dgm:prSet presAssocID="{CCBA7490-9BF0-4E82-B230-747907629603}" presName="iconBgRect" presStyleLbl="bgShp" presStyleIdx="1" presStyleCnt="6"/>
      <dgm:spPr/>
    </dgm:pt>
    <dgm:pt modelId="{7F8DFDB8-4FA9-48CE-B2F8-01ABACF972A9}" type="pres">
      <dgm:prSet presAssocID="{CCBA7490-9BF0-4E82-B230-74790762960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d"/>
        </a:ext>
      </dgm:extLst>
    </dgm:pt>
    <dgm:pt modelId="{5CB82B89-4DFD-4117-81D3-1A52CE09BFEF}" type="pres">
      <dgm:prSet presAssocID="{CCBA7490-9BF0-4E82-B230-747907629603}" presName="spaceRect" presStyleCnt="0"/>
      <dgm:spPr/>
    </dgm:pt>
    <dgm:pt modelId="{D4546A76-6BDD-4C6F-8AF1-F875A36916B7}" type="pres">
      <dgm:prSet presAssocID="{CCBA7490-9BF0-4E82-B230-747907629603}" presName="textRect" presStyleLbl="revTx" presStyleIdx="1" presStyleCnt="6">
        <dgm:presLayoutVars>
          <dgm:chMax val="1"/>
          <dgm:chPref val="1"/>
        </dgm:presLayoutVars>
      </dgm:prSet>
      <dgm:spPr/>
    </dgm:pt>
    <dgm:pt modelId="{57D87809-2C3D-41C5-AF52-6DA2E2EE97FB}" type="pres">
      <dgm:prSet presAssocID="{7D3A3D96-E5BF-4D3D-A4E6-29E299C669F4}" presName="sibTrans" presStyleCnt="0"/>
      <dgm:spPr/>
    </dgm:pt>
    <dgm:pt modelId="{C9A874F0-0AA6-4CE9-8A40-AB63536945BF}" type="pres">
      <dgm:prSet presAssocID="{F926B5D9-36DD-41A5-B191-A36753F0BADD}" presName="compNode" presStyleCnt="0"/>
      <dgm:spPr/>
    </dgm:pt>
    <dgm:pt modelId="{3875DB55-2E20-4A1B-A4E5-313381E2C848}" type="pres">
      <dgm:prSet presAssocID="{F926B5D9-36DD-41A5-B191-A36753F0BADD}" presName="iconBgRect" presStyleLbl="bgShp" presStyleIdx="2" presStyleCnt="6"/>
      <dgm:spPr/>
    </dgm:pt>
    <dgm:pt modelId="{ECB3C937-55F0-406C-B104-2249CC5D2AE9}" type="pres">
      <dgm:prSet presAssocID="{F926B5D9-36DD-41A5-B191-A36753F0BAD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053B5BC-1F95-4EC1-8AEE-8A04291884BB}" type="pres">
      <dgm:prSet presAssocID="{F926B5D9-36DD-41A5-B191-A36753F0BADD}" presName="spaceRect" presStyleCnt="0"/>
      <dgm:spPr/>
    </dgm:pt>
    <dgm:pt modelId="{48848105-2F43-43CC-8B92-0C789F0B171D}" type="pres">
      <dgm:prSet presAssocID="{F926B5D9-36DD-41A5-B191-A36753F0BADD}" presName="textRect" presStyleLbl="revTx" presStyleIdx="2" presStyleCnt="6">
        <dgm:presLayoutVars>
          <dgm:chMax val="1"/>
          <dgm:chPref val="1"/>
        </dgm:presLayoutVars>
      </dgm:prSet>
      <dgm:spPr/>
    </dgm:pt>
    <dgm:pt modelId="{209367B9-13B4-4874-8AAC-D09F9F81FECC}" type="pres">
      <dgm:prSet presAssocID="{4C0AC031-022A-4DC7-9C36-46BE8BDFD70A}" presName="sibTrans" presStyleCnt="0"/>
      <dgm:spPr/>
    </dgm:pt>
    <dgm:pt modelId="{057084A5-A784-41BA-A1A7-DF44045D94F5}" type="pres">
      <dgm:prSet presAssocID="{A4971C6B-5751-4FBE-9E58-B717B4504C5F}" presName="compNode" presStyleCnt="0"/>
      <dgm:spPr/>
    </dgm:pt>
    <dgm:pt modelId="{AB4DAEDB-241C-4DDB-A768-DCD61911DE75}" type="pres">
      <dgm:prSet presAssocID="{A4971C6B-5751-4FBE-9E58-B717B4504C5F}" presName="iconBgRect" presStyleLbl="bgShp" presStyleIdx="3" presStyleCnt="6"/>
      <dgm:spPr/>
    </dgm:pt>
    <dgm:pt modelId="{013DD918-E95A-47B4-BF40-580000B75D3B}" type="pres">
      <dgm:prSet presAssocID="{A4971C6B-5751-4FBE-9E58-B717B4504C5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F61CE4CE-F2B4-4835-84A4-5AA4A141E713}" type="pres">
      <dgm:prSet presAssocID="{A4971C6B-5751-4FBE-9E58-B717B4504C5F}" presName="spaceRect" presStyleCnt="0"/>
      <dgm:spPr/>
    </dgm:pt>
    <dgm:pt modelId="{7C8D49FC-2B99-40FE-BD3C-EA4C8E46DA96}" type="pres">
      <dgm:prSet presAssocID="{A4971C6B-5751-4FBE-9E58-B717B4504C5F}" presName="textRect" presStyleLbl="revTx" presStyleIdx="3" presStyleCnt="6">
        <dgm:presLayoutVars>
          <dgm:chMax val="1"/>
          <dgm:chPref val="1"/>
        </dgm:presLayoutVars>
      </dgm:prSet>
      <dgm:spPr/>
    </dgm:pt>
    <dgm:pt modelId="{7B71803B-16C4-4D58-8BFF-768AD9712E56}" type="pres">
      <dgm:prSet presAssocID="{F45162A6-9FFD-47B7-B639-27C392317C1F}" presName="sibTrans" presStyleCnt="0"/>
      <dgm:spPr/>
    </dgm:pt>
    <dgm:pt modelId="{C207A722-A164-4D99-BD25-AE23FAEC7D63}" type="pres">
      <dgm:prSet presAssocID="{F384B90A-ECDA-4750-A972-0611F15B8721}" presName="compNode" presStyleCnt="0"/>
      <dgm:spPr/>
    </dgm:pt>
    <dgm:pt modelId="{A57356BD-31A8-43A9-B75A-26580283B38E}" type="pres">
      <dgm:prSet presAssocID="{F384B90A-ECDA-4750-A972-0611F15B8721}" presName="iconBgRect" presStyleLbl="bgShp" presStyleIdx="4" presStyleCnt="6"/>
      <dgm:spPr/>
    </dgm:pt>
    <dgm:pt modelId="{FED79131-450B-4C87-9843-FEBD1CF624AA}" type="pres">
      <dgm:prSet presAssocID="{F384B90A-ECDA-4750-A972-0611F15B87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ll center"/>
        </a:ext>
      </dgm:extLst>
    </dgm:pt>
    <dgm:pt modelId="{651ED12B-C6ED-412F-BB83-F1F15717CD5B}" type="pres">
      <dgm:prSet presAssocID="{F384B90A-ECDA-4750-A972-0611F15B8721}" presName="spaceRect" presStyleCnt="0"/>
      <dgm:spPr/>
    </dgm:pt>
    <dgm:pt modelId="{1887FDD7-2E21-49F4-BCE8-8EEBAD7FA3BB}" type="pres">
      <dgm:prSet presAssocID="{F384B90A-ECDA-4750-A972-0611F15B8721}" presName="textRect" presStyleLbl="revTx" presStyleIdx="4" presStyleCnt="6">
        <dgm:presLayoutVars>
          <dgm:chMax val="1"/>
          <dgm:chPref val="1"/>
        </dgm:presLayoutVars>
      </dgm:prSet>
      <dgm:spPr/>
    </dgm:pt>
    <dgm:pt modelId="{CB019E83-D800-41D3-96CC-916468312500}" type="pres">
      <dgm:prSet presAssocID="{857C6074-E145-4C2E-8DD0-96B69CFFDD01}" presName="sibTrans" presStyleCnt="0"/>
      <dgm:spPr/>
    </dgm:pt>
    <dgm:pt modelId="{DFDC898D-181D-4CDF-825A-3C163939B9C7}" type="pres">
      <dgm:prSet presAssocID="{C4EDB336-8246-4A10-9AAE-0420BCE1E8C2}" presName="compNode" presStyleCnt="0"/>
      <dgm:spPr/>
    </dgm:pt>
    <dgm:pt modelId="{BA66A21E-B487-403E-8DC3-35EB38926AE7}" type="pres">
      <dgm:prSet presAssocID="{C4EDB336-8246-4A10-9AAE-0420BCE1E8C2}" presName="iconBgRect" presStyleLbl="bgShp" presStyleIdx="5" presStyleCnt="6"/>
      <dgm:spPr/>
    </dgm:pt>
    <dgm:pt modelId="{E9CD93DF-1DB8-4032-93ED-9C2ACB57E6A9}" type="pres">
      <dgm:prSet presAssocID="{C4EDB336-8246-4A10-9AAE-0420BCE1E8C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ubtitles"/>
        </a:ext>
      </dgm:extLst>
    </dgm:pt>
    <dgm:pt modelId="{D348FDF4-574F-4A5E-973E-A9A15BB98D9C}" type="pres">
      <dgm:prSet presAssocID="{C4EDB336-8246-4A10-9AAE-0420BCE1E8C2}" presName="spaceRect" presStyleCnt="0"/>
      <dgm:spPr/>
    </dgm:pt>
    <dgm:pt modelId="{49F69CBC-3239-4869-80D5-7E68EB2061F7}" type="pres">
      <dgm:prSet presAssocID="{C4EDB336-8246-4A10-9AAE-0420BCE1E8C2}" presName="textRect" presStyleLbl="revTx" presStyleIdx="5" presStyleCnt="6">
        <dgm:presLayoutVars>
          <dgm:chMax val="1"/>
          <dgm:chPref val="1"/>
        </dgm:presLayoutVars>
      </dgm:prSet>
      <dgm:spPr/>
    </dgm:pt>
  </dgm:ptLst>
  <dgm:cxnLst>
    <dgm:cxn modelId="{0B14EB0C-4541-4FBF-A136-8FC261500B88}" srcId="{A7C9D4CA-CBB0-432E-8AFD-7DF39C9C7E4D}" destId="{CCBA7490-9BF0-4E82-B230-747907629603}" srcOrd="1" destOrd="0" parTransId="{71CD67E0-A08A-4789-BEB7-DFA3E3784C71}" sibTransId="{7D3A3D96-E5BF-4D3D-A4E6-29E299C669F4}"/>
    <dgm:cxn modelId="{8443400E-15CA-40DC-AC6E-D3C5937C0DB5}" srcId="{A7C9D4CA-CBB0-432E-8AFD-7DF39C9C7E4D}" destId="{F384B90A-ECDA-4750-A972-0611F15B8721}" srcOrd="4" destOrd="0" parTransId="{BB06F2DC-D859-45F9-A0F3-CDDA01396A10}" sibTransId="{857C6074-E145-4C2E-8DD0-96B69CFFDD01}"/>
    <dgm:cxn modelId="{015DE625-2B9B-465A-B743-F92720493FE7}" type="presOf" srcId="{F926B5D9-36DD-41A5-B191-A36753F0BADD}" destId="{48848105-2F43-43CC-8B92-0C789F0B171D}" srcOrd="0" destOrd="0" presId="urn:microsoft.com/office/officeart/2018/5/layout/IconCircleLabelList"/>
    <dgm:cxn modelId="{5E854664-6E8E-4886-99FB-7AE6C77359E3}" srcId="{A7C9D4CA-CBB0-432E-8AFD-7DF39C9C7E4D}" destId="{C4EDB336-8246-4A10-9AAE-0420BCE1E8C2}" srcOrd="5" destOrd="0" parTransId="{ED307010-59E8-48C7-B5EA-39AED96B5F0D}" sibTransId="{A4D2FCD9-4EBC-4787-AAB4-100093016E51}"/>
    <dgm:cxn modelId="{CF25C74B-833C-4FB8-A081-BAC2EDB760A1}" srcId="{A7C9D4CA-CBB0-432E-8AFD-7DF39C9C7E4D}" destId="{F926B5D9-36DD-41A5-B191-A36753F0BADD}" srcOrd="2" destOrd="0" parTransId="{05F349CD-88A1-4601-8655-1B38FA0C99B3}" sibTransId="{4C0AC031-022A-4DC7-9C36-46BE8BDFD70A}"/>
    <dgm:cxn modelId="{5ADAD54D-0D66-4AD4-91DF-9503CD3C9A24}" type="presOf" srcId="{136B5FC8-D629-4DE7-824A-70053C083EC6}" destId="{B0BD6220-E843-490C-9EC9-90E10CF2FB9D}" srcOrd="0" destOrd="0" presId="urn:microsoft.com/office/officeart/2018/5/layout/IconCircleLabelList"/>
    <dgm:cxn modelId="{D672087F-1332-4B0E-9AF2-95FACCE45761}" type="presOf" srcId="{A7C9D4CA-CBB0-432E-8AFD-7DF39C9C7E4D}" destId="{C243CAC3-0A07-4EED-8D1E-A80FF0FF9A78}" srcOrd="0" destOrd="0" presId="urn:microsoft.com/office/officeart/2018/5/layout/IconCircleLabelList"/>
    <dgm:cxn modelId="{44CE9C87-05FE-49EE-959C-3EFC20F06B58}" type="presOf" srcId="{A4971C6B-5751-4FBE-9E58-B717B4504C5F}" destId="{7C8D49FC-2B99-40FE-BD3C-EA4C8E46DA96}" srcOrd="0" destOrd="0" presId="urn:microsoft.com/office/officeart/2018/5/layout/IconCircleLabelList"/>
    <dgm:cxn modelId="{DA84D998-9647-44BE-9ECA-DA5251764C79}" srcId="{A7C9D4CA-CBB0-432E-8AFD-7DF39C9C7E4D}" destId="{136B5FC8-D629-4DE7-824A-70053C083EC6}" srcOrd="0" destOrd="0" parTransId="{E2B5915E-B9FD-4E71-A933-4900DE5D3B0F}" sibTransId="{169D6596-1F39-4285-BC61-515D8B83DF3C}"/>
    <dgm:cxn modelId="{EAEBECAF-BAC5-4904-B14F-7DDFE5F16D3D}" type="presOf" srcId="{F384B90A-ECDA-4750-A972-0611F15B8721}" destId="{1887FDD7-2E21-49F4-BCE8-8EEBAD7FA3BB}" srcOrd="0" destOrd="0" presId="urn:microsoft.com/office/officeart/2018/5/layout/IconCircleLabelList"/>
    <dgm:cxn modelId="{51274BBE-4E85-45B5-8664-7038631F1332}" type="presOf" srcId="{CCBA7490-9BF0-4E82-B230-747907629603}" destId="{D4546A76-6BDD-4C6F-8AF1-F875A36916B7}" srcOrd="0" destOrd="0" presId="urn:microsoft.com/office/officeart/2018/5/layout/IconCircleLabelList"/>
    <dgm:cxn modelId="{16D435C7-7E48-4671-BFFB-76548E63EF93}" type="presOf" srcId="{C4EDB336-8246-4A10-9AAE-0420BCE1E8C2}" destId="{49F69CBC-3239-4869-80D5-7E68EB2061F7}" srcOrd="0" destOrd="0" presId="urn:microsoft.com/office/officeart/2018/5/layout/IconCircleLabelList"/>
    <dgm:cxn modelId="{E1C494EA-0CCE-436C-A06C-825BD1DEE1DE}" srcId="{A7C9D4CA-CBB0-432E-8AFD-7DF39C9C7E4D}" destId="{A4971C6B-5751-4FBE-9E58-B717B4504C5F}" srcOrd="3" destOrd="0" parTransId="{EEB31698-2D1B-43BF-98B2-8A17DD4678EB}" sibTransId="{F45162A6-9FFD-47B7-B639-27C392317C1F}"/>
    <dgm:cxn modelId="{AF7450B5-EBD7-48B5-B61D-037371495120}" type="presParOf" srcId="{C243CAC3-0A07-4EED-8D1E-A80FF0FF9A78}" destId="{828CC39C-DAA3-4751-A5B1-D0C80682C0B6}" srcOrd="0" destOrd="0" presId="urn:microsoft.com/office/officeart/2018/5/layout/IconCircleLabelList"/>
    <dgm:cxn modelId="{9F966D13-F9FD-49BE-B789-4CB93434329F}" type="presParOf" srcId="{828CC39C-DAA3-4751-A5B1-D0C80682C0B6}" destId="{0993866E-6959-4F17-9CC6-1CA64822E110}" srcOrd="0" destOrd="0" presId="urn:microsoft.com/office/officeart/2018/5/layout/IconCircleLabelList"/>
    <dgm:cxn modelId="{F11863F2-0F4D-4085-A3AB-B3F239BC3A22}" type="presParOf" srcId="{828CC39C-DAA3-4751-A5B1-D0C80682C0B6}" destId="{3D6E843E-56F9-4FA1-BA9C-FF2B0390EEE1}" srcOrd="1" destOrd="0" presId="urn:microsoft.com/office/officeart/2018/5/layout/IconCircleLabelList"/>
    <dgm:cxn modelId="{E3B90DEE-121E-4CD3-A266-030CE6D04F83}" type="presParOf" srcId="{828CC39C-DAA3-4751-A5B1-D0C80682C0B6}" destId="{C2CDE49B-E0F3-4146-8862-A07C2C101503}" srcOrd="2" destOrd="0" presId="urn:microsoft.com/office/officeart/2018/5/layout/IconCircleLabelList"/>
    <dgm:cxn modelId="{AFC03A34-2435-4768-A994-A62B9A6BD513}" type="presParOf" srcId="{828CC39C-DAA3-4751-A5B1-D0C80682C0B6}" destId="{B0BD6220-E843-490C-9EC9-90E10CF2FB9D}" srcOrd="3" destOrd="0" presId="urn:microsoft.com/office/officeart/2018/5/layout/IconCircleLabelList"/>
    <dgm:cxn modelId="{333068C3-947E-49F6-8C8D-6C8AAF838F6F}" type="presParOf" srcId="{C243CAC3-0A07-4EED-8D1E-A80FF0FF9A78}" destId="{67802462-F89C-4073-B05C-16BE12361ABB}" srcOrd="1" destOrd="0" presId="urn:microsoft.com/office/officeart/2018/5/layout/IconCircleLabelList"/>
    <dgm:cxn modelId="{2EE761AD-2B56-495B-8AF7-FBC9D93C309B}" type="presParOf" srcId="{C243CAC3-0A07-4EED-8D1E-A80FF0FF9A78}" destId="{64918A43-4C41-425E-AB23-1ACCB6874CB7}" srcOrd="2" destOrd="0" presId="urn:microsoft.com/office/officeart/2018/5/layout/IconCircleLabelList"/>
    <dgm:cxn modelId="{6F974216-AA91-4AFB-8361-2648192354F5}" type="presParOf" srcId="{64918A43-4C41-425E-AB23-1ACCB6874CB7}" destId="{8C765961-EBD0-41AE-B2B3-54A4E63D4168}" srcOrd="0" destOrd="0" presId="urn:microsoft.com/office/officeart/2018/5/layout/IconCircleLabelList"/>
    <dgm:cxn modelId="{595041BE-D2F9-4AB1-8C20-A71104476337}" type="presParOf" srcId="{64918A43-4C41-425E-AB23-1ACCB6874CB7}" destId="{7F8DFDB8-4FA9-48CE-B2F8-01ABACF972A9}" srcOrd="1" destOrd="0" presId="urn:microsoft.com/office/officeart/2018/5/layout/IconCircleLabelList"/>
    <dgm:cxn modelId="{6E504BE8-2A0E-4459-B885-B6228EE32B8A}" type="presParOf" srcId="{64918A43-4C41-425E-AB23-1ACCB6874CB7}" destId="{5CB82B89-4DFD-4117-81D3-1A52CE09BFEF}" srcOrd="2" destOrd="0" presId="urn:microsoft.com/office/officeart/2018/5/layout/IconCircleLabelList"/>
    <dgm:cxn modelId="{380B5CBA-551E-4782-9E75-2A35885326B2}" type="presParOf" srcId="{64918A43-4C41-425E-AB23-1ACCB6874CB7}" destId="{D4546A76-6BDD-4C6F-8AF1-F875A36916B7}" srcOrd="3" destOrd="0" presId="urn:microsoft.com/office/officeart/2018/5/layout/IconCircleLabelList"/>
    <dgm:cxn modelId="{53B7AD08-728B-4547-A7DF-394E249A1E65}" type="presParOf" srcId="{C243CAC3-0A07-4EED-8D1E-A80FF0FF9A78}" destId="{57D87809-2C3D-41C5-AF52-6DA2E2EE97FB}" srcOrd="3" destOrd="0" presId="urn:microsoft.com/office/officeart/2018/5/layout/IconCircleLabelList"/>
    <dgm:cxn modelId="{88AFA1F8-28BE-4307-A175-5955A67D0B51}" type="presParOf" srcId="{C243CAC3-0A07-4EED-8D1E-A80FF0FF9A78}" destId="{C9A874F0-0AA6-4CE9-8A40-AB63536945BF}" srcOrd="4" destOrd="0" presId="urn:microsoft.com/office/officeart/2018/5/layout/IconCircleLabelList"/>
    <dgm:cxn modelId="{699CD770-C347-4E76-83C8-2542B11BB86A}" type="presParOf" srcId="{C9A874F0-0AA6-4CE9-8A40-AB63536945BF}" destId="{3875DB55-2E20-4A1B-A4E5-313381E2C848}" srcOrd="0" destOrd="0" presId="urn:microsoft.com/office/officeart/2018/5/layout/IconCircleLabelList"/>
    <dgm:cxn modelId="{5F516A75-7F8E-45D9-987A-2EDFCCB537DE}" type="presParOf" srcId="{C9A874F0-0AA6-4CE9-8A40-AB63536945BF}" destId="{ECB3C937-55F0-406C-B104-2249CC5D2AE9}" srcOrd="1" destOrd="0" presId="urn:microsoft.com/office/officeart/2018/5/layout/IconCircleLabelList"/>
    <dgm:cxn modelId="{D0AE859A-9FB8-470A-9171-F3665F4AAAEB}" type="presParOf" srcId="{C9A874F0-0AA6-4CE9-8A40-AB63536945BF}" destId="{A053B5BC-1F95-4EC1-8AEE-8A04291884BB}" srcOrd="2" destOrd="0" presId="urn:microsoft.com/office/officeart/2018/5/layout/IconCircleLabelList"/>
    <dgm:cxn modelId="{340E2D4D-8032-40C9-AC9B-B9BED4B08DED}" type="presParOf" srcId="{C9A874F0-0AA6-4CE9-8A40-AB63536945BF}" destId="{48848105-2F43-43CC-8B92-0C789F0B171D}" srcOrd="3" destOrd="0" presId="urn:microsoft.com/office/officeart/2018/5/layout/IconCircleLabelList"/>
    <dgm:cxn modelId="{C1CAA0C2-F99D-4713-AF9D-4068D837BC1B}" type="presParOf" srcId="{C243CAC3-0A07-4EED-8D1E-A80FF0FF9A78}" destId="{209367B9-13B4-4874-8AAC-D09F9F81FECC}" srcOrd="5" destOrd="0" presId="urn:microsoft.com/office/officeart/2018/5/layout/IconCircleLabelList"/>
    <dgm:cxn modelId="{56F3C801-1FC3-4493-9754-E422A3B1C72E}" type="presParOf" srcId="{C243CAC3-0A07-4EED-8D1E-A80FF0FF9A78}" destId="{057084A5-A784-41BA-A1A7-DF44045D94F5}" srcOrd="6" destOrd="0" presId="urn:microsoft.com/office/officeart/2018/5/layout/IconCircleLabelList"/>
    <dgm:cxn modelId="{3172D6C4-53BD-4E7B-85DA-16257CF06850}" type="presParOf" srcId="{057084A5-A784-41BA-A1A7-DF44045D94F5}" destId="{AB4DAEDB-241C-4DDB-A768-DCD61911DE75}" srcOrd="0" destOrd="0" presId="urn:microsoft.com/office/officeart/2018/5/layout/IconCircleLabelList"/>
    <dgm:cxn modelId="{5615B53A-D176-418C-8D7D-0ACA5B199128}" type="presParOf" srcId="{057084A5-A784-41BA-A1A7-DF44045D94F5}" destId="{013DD918-E95A-47B4-BF40-580000B75D3B}" srcOrd="1" destOrd="0" presId="urn:microsoft.com/office/officeart/2018/5/layout/IconCircleLabelList"/>
    <dgm:cxn modelId="{C36C5D12-B291-4FE5-9628-765ABA4E50A8}" type="presParOf" srcId="{057084A5-A784-41BA-A1A7-DF44045D94F5}" destId="{F61CE4CE-F2B4-4835-84A4-5AA4A141E713}" srcOrd="2" destOrd="0" presId="urn:microsoft.com/office/officeart/2018/5/layout/IconCircleLabelList"/>
    <dgm:cxn modelId="{7A15972A-B10E-4D75-A531-BAF373D3CB6D}" type="presParOf" srcId="{057084A5-A784-41BA-A1A7-DF44045D94F5}" destId="{7C8D49FC-2B99-40FE-BD3C-EA4C8E46DA96}" srcOrd="3" destOrd="0" presId="urn:microsoft.com/office/officeart/2018/5/layout/IconCircleLabelList"/>
    <dgm:cxn modelId="{2559FA54-0F65-42AE-B992-9522BF5F2ACA}" type="presParOf" srcId="{C243CAC3-0A07-4EED-8D1E-A80FF0FF9A78}" destId="{7B71803B-16C4-4D58-8BFF-768AD9712E56}" srcOrd="7" destOrd="0" presId="urn:microsoft.com/office/officeart/2018/5/layout/IconCircleLabelList"/>
    <dgm:cxn modelId="{D6FFAA67-5F75-4458-AFB3-97DDE68BE774}" type="presParOf" srcId="{C243CAC3-0A07-4EED-8D1E-A80FF0FF9A78}" destId="{C207A722-A164-4D99-BD25-AE23FAEC7D63}" srcOrd="8" destOrd="0" presId="urn:microsoft.com/office/officeart/2018/5/layout/IconCircleLabelList"/>
    <dgm:cxn modelId="{F4A53229-357F-4CDC-BAD8-97CAC88C2931}" type="presParOf" srcId="{C207A722-A164-4D99-BD25-AE23FAEC7D63}" destId="{A57356BD-31A8-43A9-B75A-26580283B38E}" srcOrd="0" destOrd="0" presId="urn:microsoft.com/office/officeart/2018/5/layout/IconCircleLabelList"/>
    <dgm:cxn modelId="{ABE1B8F3-09C6-4210-9A6B-01D9D37E9A32}" type="presParOf" srcId="{C207A722-A164-4D99-BD25-AE23FAEC7D63}" destId="{FED79131-450B-4C87-9843-FEBD1CF624AA}" srcOrd="1" destOrd="0" presId="urn:microsoft.com/office/officeart/2018/5/layout/IconCircleLabelList"/>
    <dgm:cxn modelId="{A49C78AF-BCED-4FC1-9A76-E48EA24C595D}" type="presParOf" srcId="{C207A722-A164-4D99-BD25-AE23FAEC7D63}" destId="{651ED12B-C6ED-412F-BB83-F1F15717CD5B}" srcOrd="2" destOrd="0" presId="urn:microsoft.com/office/officeart/2018/5/layout/IconCircleLabelList"/>
    <dgm:cxn modelId="{42850522-F516-480F-8889-BF288144C9D1}" type="presParOf" srcId="{C207A722-A164-4D99-BD25-AE23FAEC7D63}" destId="{1887FDD7-2E21-49F4-BCE8-8EEBAD7FA3BB}" srcOrd="3" destOrd="0" presId="urn:microsoft.com/office/officeart/2018/5/layout/IconCircleLabelList"/>
    <dgm:cxn modelId="{A080E8D4-F9D8-4F6B-813C-85EF34389037}" type="presParOf" srcId="{C243CAC3-0A07-4EED-8D1E-A80FF0FF9A78}" destId="{CB019E83-D800-41D3-96CC-916468312500}" srcOrd="9" destOrd="0" presId="urn:microsoft.com/office/officeart/2018/5/layout/IconCircleLabelList"/>
    <dgm:cxn modelId="{89DDBFCA-7D92-4F24-A211-AE6F88E465AD}" type="presParOf" srcId="{C243CAC3-0A07-4EED-8D1E-A80FF0FF9A78}" destId="{DFDC898D-181D-4CDF-825A-3C163939B9C7}" srcOrd="10" destOrd="0" presId="urn:microsoft.com/office/officeart/2018/5/layout/IconCircleLabelList"/>
    <dgm:cxn modelId="{69FE95D7-37F6-49D9-89B0-276288F3DFC9}" type="presParOf" srcId="{DFDC898D-181D-4CDF-825A-3C163939B9C7}" destId="{BA66A21E-B487-403E-8DC3-35EB38926AE7}" srcOrd="0" destOrd="0" presId="urn:microsoft.com/office/officeart/2018/5/layout/IconCircleLabelList"/>
    <dgm:cxn modelId="{7111BFED-746A-4A7F-B2B1-8C17EE9A61A9}" type="presParOf" srcId="{DFDC898D-181D-4CDF-825A-3C163939B9C7}" destId="{E9CD93DF-1DB8-4032-93ED-9C2ACB57E6A9}" srcOrd="1" destOrd="0" presId="urn:microsoft.com/office/officeart/2018/5/layout/IconCircleLabelList"/>
    <dgm:cxn modelId="{CA95D700-CAC9-4CBF-AEA3-E258F19677EB}" type="presParOf" srcId="{DFDC898D-181D-4CDF-825A-3C163939B9C7}" destId="{D348FDF4-574F-4A5E-973E-A9A15BB98D9C}" srcOrd="2" destOrd="0" presId="urn:microsoft.com/office/officeart/2018/5/layout/IconCircleLabelList"/>
    <dgm:cxn modelId="{3D174566-6F98-44FC-A02B-77C5687B2D58}" type="presParOf" srcId="{DFDC898D-181D-4CDF-825A-3C163939B9C7}" destId="{49F69CBC-3239-4869-80D5-7E68EB2061F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B06B1C-06AF-42A1-B3BF-66F2CDF9189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887E09C-D7E8-4942-8002-7C0407D49B6D}">
      <dgm:prSet/>
      <dgm:spPr/>
      <dgm:t>
        <a:bodyPr/>
        <a:lstStyle/>
        <a:p>
          <a:r>
            <a:rPr lang="en-US" b="1"/>
            <a:t>Setting clear goals and objectives</a:t>
          </a:r>
          <a:endParaRPr lang="en-US"/>
        </a:p>
      </dgm:t>
    </dgm:pt>
    <dgm:pt modelId="{5253793A-FB97-43EA-9ACA-0360CF78B407}" type="parTrans" cxnId="{B6C7269C-96E6-49C0-A0E2-D53475B9FF92}">
      <dgm:prSet/>
      <dgm:spPr/>
      <dgm:t>
        <a:bodyPr/>
        <a:lstStyle/>
        <a:p>
          <a:endParaRPr lang="en-US"/>
        </a:p>
      </dgm:t>
    </dgm:pt>
    <dgm:pt modelId="{465D7442-ECBA-42FA-81DE-7EA597F88476}" type="sibTrans" cxnId="{B6C7269C-96E6-49C0-A0E2-D53475B9FF92}">
      <dgm:prSet/>
      <dgm:spPr/>
      <dgm:t>
        <a:bodyPr/>
        <a:lstStyle/>
        <a:p>
          <a:endParaRPr lang="en-US"/>
        </a:p>
      </dgm:t>
    </dgm:pt>
    <dgm:pt modelId="{1B46E570-6B05-4DD2-942D-0B9F8000C2D1}">
      <dgm:prSet/>
      <dgm:spPr/>
      <dgm:t>
        <a:bodyPr/>
        <a:lstStyle/>
        <a:p>
          <a:r>
            <a:rPr lang="en-US" b="1"/>
            <a:t>Lack of communication</a:t>
          </a:r>
          <a:endParaRPr lang="en-US"/>
        </a:p>
      </dgm:t>
    </dgm:pt>
    <dgm:pt modelId="{B18889F0-B067-46D9-9324-8A5370B1EE96}" type="parTrans" cxnId="{981C1B6A-8149-4383-83E9-D70AC808F839}">
      <dgm:prSet/>
      <dgm:spPr/>
      <dgm:t>
        <a:bodyPr/>
        <a:lstStyle/>
        <a:p>
          <a:endParaRPr lang="en-US"/>
        </a:p>
      </dgm:t>
    </dgm:pt>
    <dgm:pt modelId="{5A620BB4-12C5-4EAD-86A1-9BF85B24FCCF}" type="sibTrans" cxnId="{981C1B6A-8149-4383-83E9-D70AC808F839}">
      <dgm:prSet/>
      <dgm:spPr/>
      <dgm:t>
        <a:bodyPr/>
        <a:lstStyle/>
        <a:p>
          <a:endParaRPr lang="en-US"/>
        </a:p>
      </dgm:t>
    </dgm:pt>
    <dgm:pt modelId="{D5D0886E-2F58-46BE-A16E-95F1EAB84845}">
      <dgm:prSet/>
      <dgm:spPr/>
      <dgm:t>
        <a:bodyPr/>
        <a:lstStyle/>
        <a:p>
          <a:r>
            <a:rPr lang="en-US" b="1"/>
            <a:t>Mismatched team skills</a:t>
          </a:r>
          <a:endParaRPr lang="en-US"/>
        </a:p>
      </dgm:t>
    </dgm:pt>
    <dgm:pt modelId="{8BF3A486-8938-4C7A-BB84-D5B26E19A83C}" type="parTrans" cxnId="{3ED67A80-5CA2-4E8B-9532-CFFBEB728D41}">
      <dgm:prSet/>
      <dgm:spPr/>
      <dgm:t>
        <a:bodyPr/>
        <a:lstStyle/>
        <a:p>
          <a:endParaRPr lang="en-US"/>
        </a:p>
      </dgm:t>
    </dgm:pt>
    <dgm:pt modelId="{E17C3FDB-E98D-4E93-932E-7374B2397154}" type="sibTrans" cxnId="{3ED67A80-5CA2-4E8B-9532-CFFBEB728D41}">
      <dgm:prSet/>
      <dgm:spPr/>
      <dgm:t>
        <a:bodyPr/>
        <a:lstStyle/>
        <a:p>
          <a:endParaRPr lang="en-US"/>
        </a:p>
      </dgm:t>
    </dgm:pt>
    <dgm:pt modelId="{1C9A24D2-E228-4415-91F4-659784330038}">
      <dgm:prSet/>
      <dgm:spPr/>
      <dgm:t>
        <a:bodyPr/>
        <a:lstStyle/>
        <a:p>
          <a:r>
            <a:rPr lang="en-US" b="1"/>
            <a:t>Poor risk management</a:t>
          </a:r>
          <a:endParaRPr lang="en-US"/>
        </a:p>
      </dgm:t>
    </dgm:pt>
    <dgm:pt modelId="{0A5702C1-E467-448D-BE0E-D1932DEDD355}" type="parTrans" cxnId="{2227A002-3145-4DAF-AE7E-72FF30DDD734}">
      <dgm:prSet/>
      <dgm:spPr/>
      <dgm:t>
        <a:bodyPr/>
        <a:lstStyle/>
        <a:p>
          <a:endParaRPr lang="en-US"/>
        </a:p>
      </dgm:t>
    </dgm:pt>
    <dgm:pt modelId="{43233177-893A-40EA-A1E8-63FB90A6A230}" type="sibTrans" cxnId="{2227A002-3145-4DAF-AE7E-72FF30DDD734}">
      <dgm:prSet/>
      <dgm:spPr/>
      <dgm:t>
        <a:bodyPr/>
        <a:lstStyle/>
        <a:p>
          <a:endParaRPr lang="en-US"/>
        </a:p>
      </dgm:t>
    </dgm:pt>
    <dgm:pt modelId="{D4714044-CA85-4F54-9C90-842911F78CA9}" type="pres">
      <dgm:prSet presAssocID="{2CB06B1C-06AF-42A1-B3BF-66F2CDF9189A}" presName="root" presStyleCnt="0">
        <dgm:presLayoutVars>
          <dgm:dir/>
          <dgm:resizeHandles val="exact"/>
        </dgm:presLayoutVars>
      </dgm:prSet>
      <dgm:spPr/>
    </dgm:pt>
    <dgm:pt modelId="{2CA7E524-D79F-4D8F-A7DB-65D36694A6AB}" type="pres">
      <dgm:prSet presAssocID="{2887E09C-D7E8-4942-8002-7C0407D49B6D}" presName="compNode" presStyleCnt="0"/>
      <dgm:spPr/>
    </dgm:pt>
    <dgm:pt modelId="{A6D1F039-39FF-4233-8D7D-3FE530068ED9}" type="pres">
      <dgm:prSet presAssocID="{2887E09C-D7E8-4942-8002-7C0407D49B6D}" presName="bgRect" presStyleLbl="bgShp" presStyleIdx="0" presStyleCnt="4"/>
      <dgm:spPr/>
    </dgm:pt>
    <dgm:pt modelId="{A12E65D2-2E12-4CE0-BE4F-1A6239C868AD}" type="pres">
      <dgm:prSet presAssocID="{2887E09C-D7E8-4942-8002-7C0407D49B6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8961C3E2-5DEB-4D60-9E71-CD57C14627FF}" type="pres">
      <dgm:prSet presAssocID="{2887E09C-D7E8-4942-8002-7C0407D49B6D}" presName="spaceRect" presStyleCnt="0"/>
      <dgm:spPr/>
    </dgm:pt>
    <dgm:pt modelId="{94D6CCEA-F0F3-42FA-8A18-E792D5B204FE}" type="pres">
      <dgm:prSet presAssocID="{2887E09C-D7E8-4942-8002-7C0407D49B6D}" presName="parTx" presStyleLbl="revTx" presStyleIdx="0" presStyleCnt="4">
        <dgm:presLayoutVars>
          <dgm:chMax val="0"/>
          <dgm:chPref val="0"/>
        </dgm:presLayoutVars>
      </dgm:prSet>
      <dgm:spPr/>
    </dgm:pt>
    <dgm:pt modelId="{F3ACD48C-3B3F-4CA2-8B63-2E7EDDB72734}" type="pres">
      <dgm:prSet presAssocID="{465D7442-ECBA-42FA-81DE-7EA597F88476}" presName="sibTrans" presStyleCnt="0"/>
      <dgm:spPr/>
    </dgm:pt>
    <dgm:pt modelId="{862C2149-2EE6-48E2-9A38-F0E7057FAD62}" type="pres">
      <dgm:prSet presAssocID="{1B46E570-6B05-4DD2-942D-0B9F8000C2D1}" presName="compNode" presStyleCnt="0"/>
      <dgm:spPr/>
    </dgm:pt>
    <dgm:pt modelId="{6E40721D-461F-44E9-A2F2-7DE1B77F2127}" type="pres">
      <dgm:prSet presAssocID="{1B46E570-6B05-4DD2-942D-0B9F8000C2D1}" presName="bgRect" presStyleLbl="bgShp" presStyleIdx="1" presStyleCnt="4"/>
      <dgm:spPr/>
    </dgm:pt>
    <dgm:pt modelId="{5F5CDF75-8B5F-4AB2-9D1C-E5C38F42F4FC}" type="pres">
      <dgm:prSet presAssocID="{1B46E570-6B05-4DD2-942D-0B9F8000C2D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51AAFFDC-A1F1-45C3-B625-EC1875D66528}" type="pres">
      <dgm:prSet presAssocID="{1B46E570-6B05-4DD2-942D-0B9F8000C2D1}" presName="spaceRect" presStyleCnt="0"/>
      <dgm:spPr/>
    </dgm:pt>
    <dgm:pt modelId="{2A9C39E1-26F6-4184-A07B-77E41DF2644B}" type="pres">
      <dgm:prSet presAssocID="{1B46E570-6B05-4DD2-942D-0B9F8000C2D1}" presName="parTx" presStyleLbl="revTx" presStyleIdx="1" presStyleCnt="4">
        <dgm:presLayoutVars>
          <dgm:chMax val="0"/>
          <dgm:chPref val="0"/>
        </dgm:presLayoutVars>
      </dgm:prSet>
      <dgm:spPr/>
    </dgm:pt>
    <dgm:pt modelId="{A697DC0D-BA76-48D7-AC69-7E3460C5F268}" type="pres">
      <dgm:prSet presAssocID="{5A620BB4-12C5-4EAD-86A1-9BF85B24FCCF}" presName="sibTrans" presStyleCnt="0"/>
      <dgm:spPr/>
    </dgm:pt>
    <dgm:pt modelId="{57D6161B-ECA9-4D78-98B8-B6728B3D5592}" type="pres">
      <dgm:prSet presAssocID="{D5D0886E-2F58-46BE-A16E-95F1EAB84845}" presName="compNode" presStyleCnt="0"/>
      <dgm:spPr/>
    </dgm:pt>
    <dgm:pt modelId="{DF5E5C9E-F1C0-4FC1-8795-31A1A30BD8D4}" type="pres">
      <dgm:prSet presAssocID="{D5D0886E-2F58-46BE-A16E-95F1EAB84845}" presName="bgRect" presStyleLbl="bgShp" presStyleIdx="2" presStyleCnt="4"/>
      <dgm:spPr/>
    </dgm:pt>
    <dgm:pt modelId="{14269FCA-DE5E-49E8-8484-FA16ECA3805C}" type="pres">
      <dgm:prSet presAssocID="{D5D0886E-2F58-46BE-A16E-95F1EAB848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5803CF23-FE9C-44C9-8CBE-BE9C2919B132}" type="pres">
      <dgm:prSet presAssocID="{D5D0886E-2F58-46BE-A16E-95F1EAB84845}" presName="spaceRect" presStyleCnt="0"/>
      <dgm:spPr/>
    </dgm:pt>
    <dgm:pt modelId="{821B90F5-E8C1-4DBE-932B-D3C46FC2D92E}" type="pres">
      <dgm:prSet presAssocID="{D5D0886E-2F58-46BE-A16E-95F1EAB84845}" presName="parTx" presStyleLbl="revTx" presStyleIdx="2" presStyleCnt="4">
        <dgm:presLayoutVars>
          <dgm:chMax val="0"/>
          <dgm:chPref val="0"/>
        </dgm:presLayoutVars>
      </dgm:prSet>
      <dgm:spPr/>
    </dgm:pt>
    <dgm:pt modelId="{0E0B8EE0-C702-49D8-B6EE-E379EB1BC0AB}" type="pres">
      <dgm:prSet presAssocID="{E17C3FDB-E98D-4E93-932E-7374B2397154}" presName="sibTrans" presStyleCnt="0"/>
      <dgm:spPr/>
    </dgm:pt>
    <dgm:pt modelId="{33B455E4-75FC-409B-97B1-05D8DE4D70EF}" type="pres">
      <dgm:prSet presAssocID="{1C9A24D2-E228-4415-91F4-659784330038}" presName="compNode" presStyleCnt="0"/>
      <dgm:spPr/>
    </dgm:pt>
    <dgm:pt modelId="{50655E2B-7707-4D54-82E3-20C991AFB749}" type="pres">
      <dgm:prSet presAssocID="{1C9A24D2-E228-4415-91F4-659784330038}" presName="bgRect" presStyleLbl="bgShp" presStyleIdx="3" presStyleCnt="4"/>
      <dgm:spPr/>
    </dgm:pt>
    <dgm:pt modelId="{CA20D21A-EB0C-438C-9AEA-077E782AF6F9}" type="pres">
      <dgm:prSet presAssocID="{1C9A24D2-E228-4415-91F4-6597843300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3E8EF298-DBD2-4D36-9224-A5BAAD846103}" type="pres">
      <dgm:prSet presAssocID="{1C9A24D2-E228-4415-91F4-659784330038}" presName="spaceRect" presStyleCnt="0"/>
      <dgm:spPr/>
    </dgm:pt>
    <dgm:pt modelId="{7650BDA6-B53D-4024-BDAB-D47AE987B9FB}" type="pres">
      <dgm:prSet presAssocID="{1C9A24D2-E228-4415-91F4-659784330038}" presName="parTx" presStyleLbl="revTx" presStyleIdx="3" presStyleCnt="4">
        <dgm:presLayoutVars>
          <dgm:chMax val="0"/>
          <dgm:chPref val="0"/>
        </dgm:presLayoutVars>
      </dgm:prSet>
      <dgm:spPr/>
    </dgm:pt>
  </dgm:ptLst>
  <dgm:cxnLst>
    <dgm:cxn modelId="{C296E701-4150-4B7A-9B39-858E6E194FEA}" type="presOf" srcId="{1C9A24D2-E228-4415-91F4-659784330038}" destId="{7650BDA6-B53D-4024-BDAB-D47AE987B9FB}" srcOrd="0" destOrd="0" presId="urn:microsoft.com/office/officeart/2018/2/layout/IconVerticalSolidList"/>
    <dgm:cxn modelId="{2227A002-3145-4DAF-AE7E-72FF30DDD734}" srcId="{2CB06B1C-06AF-42A1-B3BF-66F2CDF9189A}" destId="{1C9A24D2-E228-4415-91F4-659784330038}" srcOrd="3" destOrd="0" parTransId="{0A5702C1-E467-448D-BE0E-D1932DEDD355}" sibTransId="{43233177-893A-40EA-A1E8-63FB90A6A230}"/>
    <dgm:cxn modelId="{47CA8424-78D3-459B-BBA8-483027ECBE1C}" type="presOf" srcId="{2CB06B1C-06AF-42A1-B3BF-66F2CDF9189A}" destId="{D4714044-CA85-4F54-9C90-842911F78CA9}" srcOrd="0" destOrd="0" presId="urn:microsoft.com/office/officeart/2018/2/layout/IconVerticalSolidList"/>
    <dgm:cxn modelId="{B17FA560-B6F6-4AD0-A902-50A493D4B39C}" type="presOf" srcId="{2887E09C-D7E8-4942-8002-7C0407D49B6D}" destId="{94D6CCEA-F0F3-42FA-8A18-E792D5B204FE}" srcOrd="0" destOrd="0" presId="urn:microsoft.com/office/officeart/2018/2/layout/IconVerticalSolidList"/>
    <dgm:cxn modelId="{981C1B6A-8149-4383-83E9-D70AC808F839}" srcId="{2CB06B1C-06AF-42A1-B3BF-66F2CDF9189A}" destId="{1B46E570-6B05-4DD2-942D-0B9F8000C2D1}" srcOrd="1" destOrd="0" parTransId="{B18889F0-B067-46D9-9324-8A5370B1EE96}" sibTransId="{5A620BB4-12C5-4EAD-86A1-9BF85B24FCCF}"/>
    <dgm:cxn modelId="{3ED67A80-5CA2-4E8B-9532-CFFBEB728D41}" srcId="{2CB06B1C-06AF-42A1-B3BF-66F2CDF9189A}" destId="{D5D0886E-2F58-46BE-A16E-95F1EAB84845}" srcOrd="2" destOrd="0" parTransId="{8BF3A486-8938-4C7A-BB84-D5B26E19A83C}" sibTransId="{E17C3FDB-E98D-4E93-932E-7374B2397154}"/>
    <dgm:cxn modelId="{B6C7269C-96E6-49C0-A0E2-D53475B9FF92}" srcId="{2CB06B1C-06AF-42A1-B3BF-66F2CDF9189A}" destId="{2887E09C-D7E8-4942-8002-7C0407D49B6D}" srcOrd="0" destOrd="0" parTransId="{5253793A-FB97-43EA-9ACA-0360CF78B407}" sibTransId="{465D7442-ECBA-42FA-81DE-7EA597F88476}"/>
    <dgm:cxn modelId="{AAA059B0-8107-492A-AAE2-D098C9FEEDB6}" type="presOf" srcId="{D5D0886E-2F58-46BE-A16E-95F1EAB84845}" destId="{821B90F5-E8C1-4DBE-932B-D3C46FC2D92E}" srcOrd="0" destOrd="0" presId="urn:microsoft.com/office/officeart/2018/2/layout/IconVerticalSolidList"/>
    <dgm:cxn modelId="{18C273C9-B535-4CCA-88BF-BE00D219A77C}" type="presOf" srcId="{1B46E570-6B05-4DD2-942D-0B9F8000C2D1}" destId="{2A9C39E1-26F6-4184-A07B-77E41DF2644B}" srcOrd="0" destOrd="0" presId="urn:microsoft.com/office/officeart/2018/2/layout/IconVerticalSolidList"/>
    <dgm:cxn modelId="{4A95BBC3-A9AC-407C-986C-AAD0644A8A0F}" type="presParOf" srcId="{D4714044-CA85-4F54-9C90-842911F78CA9}" destId="{2CA7E524-D79F-4D8F-A7DB-65D36694A6AB}" srcOrd="0" destOrd="0" presId="urn:microsoft.com/office/officeart/2018/2/layout/IconVerticalSolidList"/>
    <dgm:cxn modelId="{B4A743FE-3E7F-4811-AD4E-6110B1C531AE}" type="presParOf" srcId="{2CA7E524-D79F-4D8F-A7DB-65D36694A6AB}" destId="{A6D1F039-39FF-4233-8D7D-3FE530068ED9}" srcOrd="0" destOrd="0" presId="urn:microsoft.com/office/officeart/2018/2/layout/IconVerticalSolidList"/>
    <dgm:cxn modelId="{B461508D-F7EE-4CB7-93BA-B4EACA3F2D96}" type="presParOf" srcId="{2CA7E524-D79F-4D8F-A7DB-65D36694A6AB}" destId="{A12E65D2-2E12-4CE0-BE4F-1A6239C868AD}" srcOrd="1" destOrd="0" presId="urn:microsoft.com/office/officeart/2018/2/layout/IconVerticalSolidList"/>
    <dgm:cxn modelId="{93F1EDED-A375-4D3E-BA94-39CFA356B3FB}" type="presParOf" srcId="{2CA7E524-D79F-4D8F-A7DB-65D36694A6AB}" destId="{8961C3E2-5DEB-4D60-9E71-CD57C14627FF}" srcOrd="2" destOrd="0" presId="urn:microsoft.com/office/officeart/2018/2/layout/IconVerticalSolidList"/>
    <dgm:cxn modelId="{932562E1-CC41-41F8-BADB-44CA08F41D83}" type="presParOf" srcId="{2CA7E524-D79F-4D8F-A7DB-65D36694A6AB}" destId="{94D6CCEA-F0F3-42FA-8A18-E792D5B204FE}" srcOrd="3" destOrd="0" presId="urn:microsoft.com/office/officeart/2018/2/layout/IconVerticalSolidList"/>
    <dgm:cxn modelId="{C8A79896-9FC1-451B-850A-EF410CCBE727}" type="presParOf" srcId="{D4714044-CA85-4F54-9C90-842911F78CA9}" destId="{F3ACD48C-3B3F-4CA2-8B63-2E7EDDB72734}" srcOrd="1" destOrd="0" presId="urn:microsoft.com/office/officeart/2018/2/layout/IconVerticalSolidList"/>
    <dgm:cxn modelId="{2EB2C724-BB05-44F1-BCDB-67BC5496B9D5}" type="presParOf" srcId="{D4714044-CA85-4F54-9C90-842911F78CA9}" destId="{862C2149-2EE6-48E2-9A38-F0E7057FAD62}" srcOrd="2" destOrd="0" presId="urn:microsoft.com/office/officeart/2018/2/layout/IconVerticalSolidList"/>
    <dgm:cxn modelId="{4E649142-733E-4319-B97D-4CAF03D1F9B5}" type="presParOf" srcId="{862C2149-2EE6-48E2-9A38-F0E7057FAD62}" destId="{6E40721D-461F-44E9-A2F2-7DE1B77F2127}" srcOrd="0" destOrd="0" presId="urn:microsoft.com/office/officeart/2018/2/layout/IconVerticalSolidList"/>
    <dgm:cxn modelId="{D72F37AA-C796-4DB3-9115-AC5AEEE95D88}" type="presParOf" srcId="{862C2149-2EE6-48E2-9A38-F0E7057FAD62}" destId="{5F5CDF75-8B5F-4AB2-9D1C-E5C38F42F4FC}" srcOrd="1" destOrd="0" presId="urn:microsoft.com/office/officeart/2018/2/layout/IconVerticalSolidList"/>
    <dgm:cxn modelId="{9C07B48E-36F0-4DED-8FC9-CD95C51D06FF}" type="presParOf" srcId="{862C2149-2EE6-48E2-9A38-F0E7057FAD62}" destId="{51AAFFDC-A1F1-45C3-B625-EC1875D66528}" srcOrd="2" destOrd="0" presId="urn:microsoft.com/office/officeart/2018/2/layout/IconVerticalSolidList"/>
    <dgm:cxn modelId="{B877436E-4C1F-44C2-A1C6-C660F5BB7158}" type="presParOf" srcId="{862C2149-2EE6-48E2-9A38-F0E7057FAD62}" destId="{2A9C39E1-26F6-4184-A07B-77E41DF2644B}" srcOrd="3" destOrd="0" presId="urn:microsoft.com/office/officeart/2018/2/layout/IconVerticalSolidList"/>
    <dgm:cxn modelId="{B8F94455-2E23-4541-8F45-2825144FD37C}" type="presParOf" srcId="{D4714044-CA85-4F54-9C90-842911F78CA9}" destId="{A697DC0D-BA76-48D7-AC69-7E3460C5F268}" srcOrd="3" destOrd="0" presId="urn:microsoft.com/office/officeart/2018/2/layout/IconVerticalSolidList"/>
    <dgm:cxn modelId="{199F15EA-8F55-4790-AF87-ED09B1A7477B}" type="presParOf" srcId="{D4714044-CA85-4F54-9C90-842911F78CA9}" destId="{57D6161B-ECA9-4D78-98B8-B6728B3D5592}" srcOrd="4" destOrd="0" presId="urn:microsoft.com/office/officeart/2018/2/layout/IconVerticalSolidList"/>
    <dgm:cxn modelId="{018936E3-4B7C-4F63-A1FF-6B0439CD717C}" type="presParOf" srcId="{57D6161B-ECA9-4D78-98B8-B6728B3D5592}" destId="{DF5E5C9E-F1C0-4FC1-8795-31A1A30BD8D4}" srcOrd="0" destOrd="0" presId="urn:microsoft.com/office/officeart/2018/2/layout/IconVerticalSolidList"/>
    <dgm:cxn modelId="{D350708A-675A-4FC6-AADB-C1AC599A3C9E}" type="presParOf" srcId="{57D6161B-ECA9-4D78-98B8-B6728B3D5592}" destId="{14269FCA-DE5E-49E8-8484-FA16ECA3805C}" srcOrd="1" destOrd="0" presId="urn:microsoft.com/office/officeart/2018/2/layout/IconVerticalSolidList"/>
    <dgm:cxn modelId="{ADD6EDB1-DBDF-4392-8AB5-CD2251D7D862}" type="presParOf" srcId="{57D6161B-ECA9-4D78-98B8-B6728B3D5592}" destId="{5803CF23-FE9C-44C9-8CBE-BE9C2919B132}" srcOrd="2" destOrd="0" presId="urn:microsoft.com/office/officeart/2018/2/layout/IconVerticalSolidList"/>
    <dgm:cxn modelId="{BD286E84-5409-474C-BF73-8E0AD71E09E9}" type="presParOf" srcId="{57D6161B-ECA9-4D78-98B8-B6728B3D5592}" destId="{821B90F5-E8C1-4DBE-932B-D3C46FC2D92E}" srcOrd="3" destOrd="0" presId="urn:microsoft.com/office/officeart/2018/2/layout/IconVerticalSolidList"/>
    <dgm:cxn modelId="{904B3D77-0AD5-4555-B942-F4D87D4703F0}" type="presParOf" srcId="{D4714044-CA85-4F54-9C90-842911F78CA9}" destId="{0E0B8EE0-C702-49D8-B6EE-E379EB1BC0AB}" srcOrd="5" destOrd="0" presId="urn:microsoft.com/office/officeart/2018/2/layout/IconVerticalSolidList"/>
    <dgm:cxn modelId="{EF3927CB-ADE8-4F62-B962-6FDBBC507730}" type="presParOf" srcId="{D4714044-CA85-4F54-9C90-842911F78CA9}" destId="{33B455E4-75FC-409B-97B1-05D8DE4D70EF}" srcOrd="6" destOrd="0" presId="urn:microsoft.com/office/officeart/2018/2/layout/IconVerticalSolidList"/>
    <dgm:cxn modelId="{416BAC7D-631C-47A2-8D70-8D01B2FC12F9}" type="presParOf" srcId="{33B455E4-75FC-409B-97B1-05D8DE4D70EF}" destId="{50655E2B-7707-4D54-82E3-20C991AFB749}" srcOrd="0" destOrd="0" presId="urn:microsoft.com/office/officeart/2018/2/layout/IconVerticalSolidList"/>
    <dgm:cxn modelId="{CC5DF731-22BB-4823-BB91-3AF0779603E1}" type="presParOf" srcId="{33B455E4-75FC-409B-97B1-05D8DE4D70EF}" destId="{CA20D21A-EB0C-438C-9AEA-077E782AF6F9}" srcOrd="1" destOrd="0" presId="urn:microsoft.com/office/officeart/2018/2/layout/IconVerticalSolidList"/>
    <dgm:cxn modelId="{7D440469-A6E6-4617-9B98-1BA5F0FDB56E}" type="presParOf" srcId="{33B455E4-75FC-409B-97B1-05D8DE4D70EF}" destId="{3E8EF298-DBD2-4D36-9224-A5BAAD846103}" srcOrd="2" destOrd="0" presId="urn:microsoft.com/office/officeart/2018/2/layout/IconVerticalSolidList"/>
    <dgm:cxn modelId="{3A0C7196-F99A-4F9C-B3D9-371ECCA9EE34}" type="presParOf" srcId="{33B455E4-75FC-409B-97B1-05D8DE4D70EF}" destId="{7650BDA6-B53D-4024-BDAB-D47AE987B9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D716CF-30BB-43B8-AD7D-D2F5F94F45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E8BFB0-5618-4C32-AA03-A3CCB2939A2C}">
      <dgm:prSet/>
      <dgm:spPr/>
      <dgm:t>
        <a:bodyPr/>
        <a:lstStyle/>
        <a:p>
          <a:pPr>
            <a:lnSpc>
              <a:spcPct val="100000"/>
            </a:lnSpc>
          </a:pPr>
          <a:r>
            <a:rPr lang="en-US" dirty="0"/>
            <a:t>Create attractive separate web sites for each branches using data collect in current version. </a:t>
          </a:r>
        </a:p>
      </dgm:t>
    </dgm:pt>
    <dgm:pt modelId="{CDD72C2A-898D-4C02-BDD2-ADCDA6DC1B51}" type="parTrans" cxnId="{791EE226-F7FD-4EA5-BAB1-788A21F15501}">
      <dgm:prSet/>
      <dgm:spPr/>
      <dgm:t>
        <a:bodyPr/>
        <a:lstStyle/>
        <a:p>
          <a:endParaRPr lang="en-US"/>
        </a:p>
      </dgm:t>
    </dgm:pt>
    <dgm:pt modelId="{66101EAC-4CA6-4C40-AC3A-401D4A3E1794}" type="sibTrans" cxnId="{791EE226-F7FD-4EA5-BAB1-788A21F15501}">
      <dgm:prSet/>
      <dgm:spPr/>
      <dgm:t>
        <a:bodyPr/>
        <a:lstStyle/>
        <a:p>
          <a:endParaRPr lang="en-US"/>
        </a:p>
      </dgm:t>
    </dgm:pt>
    <dgm:pt modelId="{038B4EAF-2310-4AC9-8FBB-B8908776B902}">
      <dgm:prSet/>
      <dgm:spPr/>
      <dgm:t>
        <a:bodyPr/>
        <a:lstStyle/>
        <a:p>
          <a:pPr>
            <a:lnSpc>
              <a:spcPct val="100000"/>
            </a:lnSpc>
          </a:pPr>
          <a:r>
            <a:rPr lang="en-US" dirty="0"/>
            <a:t>Improve appointment booking using mobile app</a:t>
          </a:r>
        </a:p>
      </dgm:t>
    </dgm:pt>
    <dgm:pt modelId="{7965DE60-479C-494B-9096-8F225660B4F1}" type="parTrans" cxnId="{30383C53-77D0-4DE1-BD81-829A93BB2975}">
      <dgm:prSet/>
      <dgm:spPr/>
      <dgm:t>
        <a:bodyPr/>
        <a:lstStyle/>
        <a:p>
          <a:endParaRPr lang="en-US"/>
        </a:p>
      </dgm:t>
    </dgm:pt>
    <dgm:pt modelId="{8A249B8C-74F0-4F4C-9ED1-0EB38055C08F}" type="sibTrans" cxnId="{30383C53-77D0-4DE1-BD81-829A93BB2975}">
      <dgm:prSet/>
      <dgm:spPr/>
      <dgm:t>
        <a:bodyPr/>
        <a:lstStyle/>
        <a:p>
          <a:endParaRPr lang="en-US"/>
        </a:p>
      </dgm:t>
    </dgm:pt>
    <dgm:pt modelId="{5C4E9380-707B-4836-88DB-ECD25B70E6EB}">
      <dgm:prSet/>
      <dgm:spPr/>
      <dgm:t>
        <a:bodyPr/>
        <a:lstStyle/>
        <a:p>
          <a:pPr>
            <a:lnSpc>
              <a:spcPct val="100000"/>
            </a:lnSpc>
          </a:pPr>
          <a:r>
            <a:rPr lang="en-US" dirty="0"/>
            <a:t>Enhance the features of the system</a:t>
          </a:r>
        </a:p>
      </dgm:t>
    </dgm:pt>
    <dgm:pt modelId="{58B51BAD-F907-40F8-8E62-CCB5B486C73F}" type="parTrans" cxnId="{2189F82F-EC56-499F-9C20-BA382EE26490}">
      <dgm:prSet/>
      <dgm:spPr/>
      <dgm:t>
        <a:bodyPr/>
        <a:lstStyle/>
        <a:p>
          <a:endParaRPr lang="en-US"/>
        </a:p>
      </dgm:t>
    </dgm:pt>
    <dgm:pt modelId="{9949F412-77A3-4994-B0DF-DBF7F36FB955}" type="sibTrans" cxnId="{2189F82F-EC56-499F-9C20-BA382EE26490}">
      <dgm:prSet/>
      <dgm:spPr/>
      <dgm:t>
        <a:bodyPr/>
        <a:lstStyle/>
        <a:p>
          <a:endParaRPr lang="en-US"/>
        </a:p>
      </dgm:t>
    </dgm:pt>
    <dgm:pt modelId="{84FA60E3-8743-431C-9E48-C40D272B089E}" type="pres">
      <dgm:prSet presAssocID="{21D716CF-30BB-43B8-AD7D-D2F5F94F45DF}" presName="root" presStyleCnt="0">
        <dgm:presLayoutVars>
          <dgm:dir/>
          <dgm:resizeHandles val="exact"/>
        </dgm:presLayoutVars>
      </dgm:prSet>
      <dgm:spPr/>
    </dgm:pt>
    <dgm:pt modelId="{0BC90234-3BBC-4EB3-84D7-25E09BC298E1}" type="pres">
      <dgm:prSet presAssocID="{CFE8BFB0-5618-4C32-AA03-A3CCB2939A2C}" presName="compNode" presStyleCnt="0"/>
      <dgm:spPr/>
    </dgm:pt>
    <dgm:pt modelId="{15B61EA5-FC1F-48CA-80B0-8C4DD1F8A324}" type="pres">
      <dgm:prSet presAssocID="{CFE8BFB0-5618-4C32-AA03-A3CCB2939A2C}" presName="bgRect" presStyleLbl="bgShp" presStyleIdx="0" presStyleCnt="3"/>
      <dgm:spPr/>
    </dgm:pt>
    <dgm:pt modelId="{85F105C0-B9F8-4F03-AF95-C50834B52D9C}" type="pres">
      <dgm:prSet presAssocID="{CFE8BFB0-5618-4C32-AA03-A3CCB2939A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F49E5CAB-5390-46C5-9A12-5A8ABD64C037}" type="pres">
      <dgm:prSet presAssocID="{CFE8BFB0-5618-4C32-AA03-A3CCB2939A2C}" presName="spaceRect" presStyleCnt="0"/>
      <dgm:spPr/>
    </dgm:pt>
    <dgm:pt modelId="{E09CDD24-0F2A-4B55-8BEE-CDF627DFF853}" type="pres">
      <dgm:prSet presAssocID="{CFE8BFB0-5618-4C32-AA03-A3CCB2939A2C}" presName="parTx" presStyleLbl="revTx" presStyleIdx="0" presStyleCnt="3">
        <dgm:presLayoutVars>
          <dgm:chMax val="0"/>
          <dgm:chPref val="0"/>
        </dgm:presLayoutVars>
      </dgm:prSet>
      <dgm:spPr/>
    </dgm:pt>
    <dgm:pt modelId="{B8CE5813-F34C-41CF-A61E-8BA064141426}" type="pres">
      <dgm:prSet presAssocID="{66101EAC-4CA6-4C40-AC3A-401D4A3E1794}" presName="sibTrans" presStyleCnt="0"/>
      <dgm:spPr/>
    </dgm:pt>
    <dgm:pt modelId="{9C6F0AA3-4C10-4F07-BC08-C3AF9464D0BF}" type="pres">
      <dgm:prSet presAssocID="{038B4EAF-2310-4AC9-8FBB-B8908776B902}" presName="compNode" presStyleCnt="0"/>
      <dgm:spPr/>
    </dgm:pt>
    <dgm:pt modelId="{3FF95A5E-24B5-49B1-AEDC-51F6E4DDCF76}" type="pres">
      <dgm:prSet presAssocID="{038B4EAF-2310-4AC9-8FBB-B8908776B902}" presName="bgRect" presStyleLbl="bgShp" presStyleIdx="1" presStyleCnt="3"/>
      <dgm:spPr/>
    </dgm:pt>
    <dgm:pt modelId="{9B1D2341-11D0-491E-B721-F3F1471558FB}" type="pres">
      <dgm:prSet presAssocID="{038B4EAF-2310-4AC9-8FBB-B8908776B9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F04CB38A-C18F-4E7C-8884-A90A2073C727}" type="pres">
      <dgm:prSet presAssocID="{038B4EAF-2310-4AC9-8FBB-B8908776B902}" presName="spaceRect" presStyleCnt="0"/>
      <dgm:spPr/>
    </dgm:pt>
    <dgm:pt modelId="{49CE72C0-1AA4-45C4-8B97-29901D797B76}" type="pres">
      <dgm:prSet presAssocID="{038B4EAF-2310-4AC9-8FBB-B8908776B902}" presName="parTx" presStyleLbl="revTx" presStyleIdx="1" presStyleCnt="3">
        <dgm:presLayoutVars>
          <dgm:chMax val="0"/>
          <dgm:chPref val="0"/>
        </dgm:presLayoutVars>
      </dgm:prSet>
      <dgm:spPr/>
    </dgm:pt>
    <dgm:pt modelId="{6A37115A-C855-454F-BBC8-9D0C55F79A65}" type="pres">
      <dgm:prSet presAssocID="{8A249B8C-74F0-4F4C-9ED1-0EB38055C08F}" presName="sibTrans" presStyleCnt="0"/>
      <dgm:spPr/>
    </dgm:pt>
    <dgm:pt modelId="{C5285DB2-DCD9-44DC-9BD6-8B1F44226ED9}" type="pres">
      <dgm:prSet presAssocID="{5C4E9380-707B-4836-88DB-ECD25B70E6EB}" presName="compNode" presStyleCnt="0"/>
      <dgm:spPr/>
    </dgm:pt>
    <dgm:pt modelId="{20487918-1D87-492C-A3B7-668EE583537B}" type="pres">
      <dgm:prSet presAssocID="{5C4E9380-707B-4836-88DB-ECD25B70E6EB}" presName="bgRect" presStyleLbl="bgShp" presStyleIdx="2" presStyleCnt="3"/>
      <dgm:spPr/>
    </dgm:pt>
    <dgm:pt modelId="{AE0EDE65-A133-4087-B2FE-633F8D0A2835}" type="pres">
      <dgm:prSet presAssocID="{5C4E9380-707B-4836-88DB-ECD25B70E6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C7E2672C-D54A-4DA9-AABD-383A9A074941}" type="pres">
      <dgm:prSet presAssocID="{5C4E9380-707B-4836-88DB-ECD25B70E6EB}" presName="spaceRect" presStyleCnt="0"/>
      <dgm:spPr/>
    </dgm:pt>
    <dgm:pt modelId="{28625521-C33A-4AFF-BE1E-6121B0AC2B98}" type="pres">
      <dgm:prSet presAssocID="{5C4E9380-707B-4836-88DB-ECD25B70E6EB}" presName="parTx" presStyleLbl="revTx" presStyleIdx="2" presStyleCnt="3">
        <dgm:presLayoutVars>
          <dgm:chMax val="0"/>
          <dgm:chPref val="0"/>
        </dgm:presLayoutVars>
      </dgm:prSet>
      <dgm:spPr/>
    </dgm:pt>
  </dgm:ptLst>
  <dgm:cxnLst>
    <dgm:cxn modelId="{CF933703-814A-44AC-BFE4-A8E5BCC503F3}" type="presOf" srcId="{21D716CF-30BB-43B8-AD7D-D2F5F94F45DF}" destId="{84FA60E3-8743-431C-9E48-C40D272B089E}" srcOrd="0" destOrd="0" presId="urn:microsoft.com/office/officeart/2018/2/layout/IconVerticalSolidList"/>
    <dgm:cxn modelId="{791EE226-F7FD-4EA5-BAB1-788A21F15501}" srcId="{21D716CF-30BB-43B8-AD7D-D2F5F94F45DF}" destId="{CFE8BFB0-5618-4C32-AA03-A3CCB2939A2C}" srcOrd="0" destOrd="0" parTransId="{CDD72C2A-898D-4C02-BDD2-ADCDA6DC1B51}" sibTransId="{66101EAC-4CA6-4C40-AC3A-401D4A3E1794}"/>
    <dgm:cxn modelId="{2189F82F-EC56-499F-9C20-BA382EE26490}" srcId="{21D716CF-30BB-43B8-AD7D-D2F5F94F45DF}" destId="{5C4E9380-707B-4836-88DB-ECD25B70E6EB}" srcOrd="2" destOrd="0" parTransId="{58B51BAD-F907-40F8-8E62-CCB5B486C73F}" sibTransId="{9949F412-77A3-4994-B0DF-DBF7F36FB955}"/>
    <dgm:cxn modelId="{D9BFAC33-F99C-49D1-AD1E-12ED2D39A0BD}" type="presOf" srcId="{038B4EAF-2310-4AC9-8FBB-B8908776B902}" destId="{49CE72C0-1AA4-45C4-8B97-29901D797B76}" srcOrd="0" destOrd="0" presId="urn:microsoft.com/office/officeart/2018/2/layout/IconVerticalSolidList"/>
    <dgm:cxn modelId="{DB02F164-B9BE-4B3A-BC72-8FA25FFBF13C}" type="presOf" srcId="{CFE8BFB0-5618-4C32-AA03-A3CCB2939A2C}" destId="{E09CDD24-0F2A-4B55-8BEE-CDF627DFF853}" srcOrd="0" destOrd="0" presId="urn:microsoft.com/office/officeart/2018/2/layout/IconVerticalSolidList"/>
    <dgm:cxn modelId="{30383C53-77D0-4DE1-BD81-829A93BB2975}" srcId="{21D716CF-30BB-43B8-AD7D-D2F5F94F45DF}" destId="{038B4EAF-2310-4AC9-8FBB-B8908776B902}" srcOrd="1" destOrd="0" parTransId="{7965DE60-479C-494B-9096-8F225660B4F1}" sibTransId="{8A249B8C-74F0-4F4C-9ED1-0EB38055C08F}"/>
    <dgm:cxn modelId="{DA51D885-E186-4311-BAD1-B5449DCE565E}" type="presOf" srcId="{5C4E9380-707B-4836-88DB-ECD25B70E6EB}" destId="{28625521-C33A-4AFF-BE1E-6121B0AC2B98}" srcOrd="0" destOrd="0" presId="urn:microsoft.com/office/officeart/2018/2/layout/IconVerticalSolidList"/>
    <dgm:cxn modelId="{B858399D-B91F-4E59-A1D4-D45CE45F3B94}" type="presParOf" srcId="{84FA60E3-8743-431C-9E48-C40D272B089E}" destId="{0BC90234-3BBC-4EB3-84D7-25E09BC298E1}" srcOrd="0" destOrd="0" presId="urn:microsoft.com/office/officeart/2018/2/layout/IconVerticalSolidList"/>
    <dgm:cxn modelId="{09F63688-D1E9-4235-B488-72AC7C139C7C}" type="presParOf" srcId="{0BC90234-3BBC-4EB3-84D7-25E09BC298E1}" destId="{15B61EA5-FC1F-48CA-80B0-8C4DD1F8A324}" srcOrd="0" destOrd="0" presId="urn:microsoft.com/office/officeart/2018/2/layout/IconVerticalSolidList"/>
    <dgm:cxn modelId="{34F093DD-7CB8-4C13-815D-18D816F8AC19}" type="presParOf" srcId="{0BC90234-3BBC-4EB3-84D7-25E09BC298E1}" destId="{85F105C0-B9F8-4F03-AF95-C50834B52D9C}" srcOrd="1" destOrd="0" presId="urn:microsoft.com/office/officeart/2018/2/layout/IconVerticalSolidList"/>
    <dgm:cxn modelId="{B3B09AB0-62DF-4973-B1A7-4742F5DEF90D}" type="presParOf" srcId="{0BC90234-3BBC-4EB3-84D7-25E09BC298E1}" destId="{F49E5CAB-5390-46C5-9A12-5A8ABD64C037}" srcOrd="2" destOrd="0" presId="urn:microsoft.com/office/officeart/2018/2/layout/IconVerticalSolidList"/>
    <dgm:cxn modelId="{8F9C1345-3026-4CEB-ABC7-A5C4B10C575C}" type="presParOf" srcId="{0BC90234-3BBC-4EB3-84D7-25E09BC298E1}" destId="{E09CDD24-0F2A-4B55-8BEE-CDF627DFF853}" srcOrd="3" destOrd="0" presId="urn:microsoft.com/office/officeart/2018/2/layout/IconVerticalSolidList"/>
    <dgm:cxn modelId="{EA6E28A2-7C4A-491D-9F4F-435E8F864C6E}" type="presParOf" srcId="{84FA60E3-8743-431C-9E48-C40D272B089E}" destId="{B8CE5813-F34C-41CF-A61E-8BA064141426}" srcOrd="1" destOrd="0" presId="urn:microsoft.com/office/officeart/2018/2/layout/IconVerticalSolidList"/>
    <dgm:cxn modelId="{1675E3D1-A766-49FB-BDD3-46374ACCD01D}" type="presParOf" srcId="{84FA60E3-8743-431C-9E48-C40D272B089E}" destId="{9C6F0AA3-4C10-4F07-BC08-C3AF9464D0BF}" srcOrd="2" destOrd="0" presId="urn:microsoft.com/office/officeart/2018/2/layout/IconVerticalSolidList"/>
    <dgm:cxn modelId="{3D8F6484-BFCF-4613-A50B-AAAF975A0510}" type="presParOf" srcId="{9C6F0AA3-4C10-4F07-BC08-C3AF9464D0BF}" destId="{3FF95A5E-24B5-49B1-AEDC-51F6E4DDCF76}" srcOrd="0" destOrd="0" presId="urn:microsoft.com/office/officeart/2018/2/layout/IconVerticalSolidList"/>
    <dgm:cxn modelId="{7A3E1FE2-53B4-4FC9-BA13-38EF7608ED0C}" type="presParOf" srcId="{9C6F0AA3-4C10-4F07-BC08-C3AF9464D0BF}" destId="{9B1D2341-11D0-491E-B721-F3F1471558FB}" srcOrd="1" destOrd="0" presId="urn:microsoft.com/office/officeart/2018/2/layout/IconVerticalSolidList"/>
    <dgm:cxn modelId="{6ECA74D7-60F8-43E9-8E8A-B6A9E859DEAA}" type="presParOf" srcId="{9C6F0AA3-4C10-4F07-BC08-C3AF9464D0BF}" destId="{F04CB38A-C18F-4E7C-8884-A90A2073C727}" srcOrd="2" destOrd="0" presId="urn:microsoft.com/office/officeart/2018/2/layout/IconVerticalSolidList"/>
    <dgm:cxn modelId="{F673E0D1-304D-4457-892B-0F1D46FC8272}" type="presParOf" srcId="{9C6F0AA3-4C10-4F07-BC08-C3AF9464D0BF}" destId="{49CE72C0-1AA4-45C4-8B97-29901D797B76}" srcOrd="3" destOrd="0" presId="urn:microsoft.com/office/officeart/2018/2/layout/IconVerticalSolidList"/>
    <dgm:cxn modelId="{74C9A200-81E0-40EC-B659-DE05311B93FD}" type="presParOf" srcId="{84FA60E3-8743-431C-9E48-C40D272B089E}" destId="{6A37115A-C855-454F-BBC8-9D0C55F79A65}" srcOrd="3" destOrd="0" presId="urn:microsoft.com/office/officeart/2018/2/layout/IconVerticalSolidList"/>
    <dgm:cxn modelId="{3C5EA02C-B9D1-4BAD-857C-BA07D160D06F}" type="presParOf" srcId="{84FA60E3-8743-431C-9E48-C40D272B089E}" destId="{C5285DB2-DCD9-44DC-9BD6-8B1F44226ED9}" srcOrd="4" destOrd="0" presId="urn:microsoft.com/office/officeart/2018/2/layout/IconVerticalSolidList"/>
    <dgm:cxn modelId="{9F101ABE-DA11-4FE2-B279-1F142B32B62A}" type="presParOf" srcId="{C5285DB2-DCD9-44DC-9BD6-8B1F44226ED9}" destId="{20487918-1D87-492C-A3B7-668EE583537B}" srcOrd="0" destOrd="0" presId="urn:microsoft.com/office/officeart/2018/2/layout/IconVerticalSolidList"/>
    <dgm:cxn modelId="{321938D2-D961-4C52-A16E-E65452F218CE}" type="presParOf" srcId="{C5285DB2-DCD9-44DC-9BD6-8B1F44226ED9}" destId="{AE0EDE65-A133-4087-B2FE-633F8D0A2835}" srcOrd="1" destOrd="0" presId="urn:microsoft.com/office/officeart/2018/2/layout/IconVerticalSolidList"/>
    <dgm:cxn modelId="{F6BE9FC2-C36E-4D19-AE40-975BA3ACA76E}" type="presParOf" srcId="{C5285DB2-DCD9-44DC-9BD6-8B1F44226ED9}" destId="{C7E2672C-D54A-4DA9-AABD-383A9A074941}" srcOrd="2" destOrd="0" presId="urn:microsoft.com/office/officeart/2018/2/layout/IconVerticalSolidList"/>
    <dgm:cxn modelId="{32F0D823-EB49-4A8F-A05C-D3CA812B91C5}" type="presParOf" srcId="{C5285DB2-DCD9-44DC-9BD6-8B1F44226ED9}" destId="{28625521-C33A-4AFF-BE1E-6121B0AC2B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D675D-14ED-409B-8768-EB7BCD6C44AF}">
      <dsp:nvSpPr>
        <dsp:cNvPr id="0" name=""/>
        <dsp:cNvSpPr/>
      </dsp:nvSpPr>
      <dsp:spPr>
        <a:xfrm>
          <a:off x="0" y="403"/>
          <a:ext cx="10353675" cy="0"/>
        </a:xfrm>
        <a:prstGeom prst="line">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w="12700" cap="flat" cmpd="sng" algn="ctr">
          <a:solidFill>
            <a:schemeClr val="accent2">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sp>
    <dsp:sp modelId="{0504A8DA-EFCE-45AE-9A70-FB95E17B788F}">
      <dsp:nvSpPr>
        <dsp:cNvPr id="0" name=""/>
        <dsp:cNvSpPr/>
      </dsp:nvSpPr>
      <dsp:spPr>
        <a:xfrm>
          <a:off x="0" y="403"/>
          <a:ext cx="10353675" cy="47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Introduction</a:t>
          </a:r>
          <a:endParaRPr lang="en-US" sz="2200" kern="1200" dirty="0"/>
        </a:p>
      </dsp:txBody>
      <dsp:txXfrm>
        <a:off x="0" y="403"/>
        <a:ext cx="10353675" cy="472144"/>
      </dsp:txXfrm>
    </dsp:sp>
    <dsp:sp modelId="{AA5DEF66-FE4B-418A-8D4E-3B4FC21BD099}">
      <dsp:nvSpPr>
        <dsp:cNvPr id="0" name=""/>
        <dsp:cNvSpPr/>
      </dsp:nvSpPr>
      <dsp:spPr>
        <a:xfrm>
          <a:off x="0" y="472548"/>
          <a:ext cx="10353675" cy="0"/>
        </a:xfrm>
        <a:prstGeom prst="line">
          <a:avLst/>
        </a:prstGeom>
        <a:gradFill rotWithShape="0">
          <a:gsLst>
            <a:gs pos="0">
              <a:schemeClr val="accent3">
                <a:hueOff val="0"/>
                <a:satOff val="0"/>
                <a:lumOff val="0"/>
                <a:alphaOff val="0"/>
                <a:tint val="94000"/>
                <a:satMod val="100000"/>
                <a:lumMod val="104000"/>
              </a:schemeClr>
            </a:gs>
            <a:gs pos="69000">
              <a:schemeClr val="accent3">
                <a:hueOff val="0"/>
                <a:satOff val="0"/>
                <a:lumOff val="0"/>
                <a:alphaOff val="0"/>
                <a:shade val="86000"/>
                <a:satMod val="130000"/>
                <a:lumMod val="102000"/>
              </a:schemeClr>
            </a:gs>
            <a:gs pos="100000">
              <a:schemeClr val="accent3">
                <a:hueOff val="0"/>
                <a:satOff val="0"/>
                <a:lumOff val="0"/>
                <a:alphaOff val="0"/>
                <a:shade val="72000"/>
                <a:satMod val="130000"/>
                <a:lumMod val="100000"/>
              </a:schemeClr>
            </a:gs>
          </a:gsLst>
          <a:lin ang="5400000" scaled="0"/>
        </a:gradFill>
        <a:ln w="12700" cap="flat" cmpd="sng" algn="ctr">
          <a:solidFill>
            <a:schemeClr val="accent3">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sp>
    <dsp:sp modelId="{8AB78F34-C33C-4823-B68B-A5135BB893EC}">
      <dsp:nvSpPr>
        <dsp:cNvPr id="0" name=""/>
        <dsp:cNvSpPr/>
      </dsp:nvSpPr>
      <dsp:spPr>
        <a:xfrm>
          <a:off x="0" y="472548"/>
          <a:ext cx="10353675" cy="47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Problem Statement</a:t>
          </a:r>
          <a:endParaRPr lang="en-US" sz="2200" kern="1200" dirty="0"/>
        </a:p>
      </dsp:txBody>
      <dsp:txXfrm>
        <a:off x="0" y="472548"/>
        <a:ext cx="10353675" cy="472144"/>
      </dsp:txXfrm>
    </dsp:sp>
    <dsp:sp modelId="{84480C9E-3B18-47CB-BFB5-6848E810491E}">
      <dsp:nvSpPr>
        <dsp:cNvPr id="0" name=""/>
        <dsp:cNvSpPr/>
      </dsp:nvSpPr>
      <dsp:spPr>
        <a:xfrm>
          <a:off x="0" y="944692"/>
          <a:ext cx="10353675" cy="0"/>
        </a:xfrm>
        <a:prstGeom prst="line">
          <a:avLst/>
        </a:prstGeom>
        <a:gradFill rotWithShape="0">
          <a:gsLst>
            <a:gs pos="0">
              <a:schemeClr val="accent4">
                <a:hueOff val="0"/>
                <a:satOff val="0"/>
                <a:lumOff val="0"/>
                <a:alphaOff val="0"/>
                <a:tint val="94000"/>
                <a:satMod val="100000"/>
                <a:lumMod val="104000"/>
              </a:schemeClr>
            </a:gs>
            <a:gs pos="69000">
              <a:schemeClr val="accent4">
                <a:hueOff val="0"/>
                <a:satOff val="0"/>
                <a:lumOff val="0"/>
                <a:alphaOff val="0"/>
                <a:shade val="86000"/>
                <a:satMod val="130000"/>
                <a:lumMod val="102000"/>
              </a:schemeClr>
            </a:gs>
            <a:gs pos="100000">
              <a:schemeClr val="accent4">
                <a:hueOff val="0"/>
                <a:satOff val="0"/>
                <a:lumOff val="0"/>
                <a:alphaOff val="0"/>
                <a:shade val="72000"/>
                <a:satMod val="130000"/>
                <a:lumMod val="100000"/>
              </a:schemeClr>
            </a:gs>
          </a:gsLst>
          <a:lin ang="5400000" scaled="0"/>
        </a:gradFill>
        <a:ln w="12700" cap="flat" cmpd="sng" algn="ctr">
          <a:solidFill>
            <a:schemeClr val="accent4">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sp>
    <dsp:sp modelId="{8162CFC1-9110-4088-9A81-1A51C22969E0}">
      <dsp:nvSpPr>
        <dsp:cNvPr id="0" name=""/>
        <dsp:cNvSpPr/>
      </dsp:nvSpPr>
      <dsp:spPr>
        <a:xfrm>
          <a:off x="0" y="944692"/>
          <a:ext cx="10353675" cy="47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UML Design </a:t>
          </a:r>
          <a:endParaRPr lang="en-US" sz="2200" kern="1200" dirty="0"/>
        </a:p>
      </dsp:txBody>
      <dsp:txXfrm>
        <a:off x="0" y="944692"/>
        <a:ext cx="10353675" cy="472144"/>
      </dsp:txXfrm>
    </dsp:sp>
    <dsp:sp modelId="{C4443CC7-2534-46B4-9D19-74472C4510B2}">
      <dsp:nvSpPr>
        <dsp:cNvPr id="0" name=""/>
        <dsp:cNvSpPr/>
      </dsp:nvSpPr>
      <dsp:spPr>
        <a:xfrm>
          <a:off x="0" y="1416837"/>
          <a:ext cx="10353675" cy="0"/>
        </a:xfrm>
        <a:prstGeom prst="line">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w="12700" cap="flat" cmpd="sng" algn="ctr">
          <a:solidFill>
            <a:schemeClr val="accent5">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sp>
    <dsp:sp modelId="{0105E860-35C4-449F-BDF1-6158FAA8500E}">
      <dsp:nvSpPr>
        <dsp:cNvPr id="0" name=""/>
        <dsp:cNvSpPr/>
      </dsp:nvSpPr>
      <dsp:spPr>
        <a:xfrm>
          <a:off x="0" y="1416837"/>
          <a:ext cx="10353675" cy="47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UI Designs &amp; Specifications [Both Mobile and Computer view]</a:t>
          </a:r>
          <a:endParaRPr lang="en-US" sz="2200" kern="1200" dirty="0"/>
        </a:p>
      </dsp:txBody>
      <dsp:txXfrm>
        <a:off x="0" y="1416837"/>
        <a:ext cx="10353675" cy="472144"/>
      </dsp:txXfrm>
    </dsp:sp>
    <dsp:sp modelId="{83A326AB-6276-4562-A013-EA9BA29C6139}">
      <dsp:nvSpPr>
        <dsp:cNvPr id="0" name=""/>
        <dsp:cNvSpPr/>
      </dsp:nvSpPr>
      <dsp:spPr>
        <a:xfrm>
          <a:off x="0" y="1888982"/>
          <a:ext cx="10353675" cy="0"/>
        </a:xfrm>
        <a:prstGeom prst="line">
          <a:avLst/>
        </a:prstGeom>
        <a:gradFill rotWithShape="0">
          <a:gsLst>
            <a:gs pos="0">
              <a:schemeClr val="accent6">
                <a:hueOff val="0"/>
                <a:satOff val="0"/>
                <a:lumOff val="0"/>
                <a:alphaOff val="0"/>
                <a:tint val="94000"/>
                <a:satMod val="100000"/>
                <a:lumMod val="104000"/>
              </a:schemeClr>
            </a:gs>
            <a:gs pos="69000">
              <a:schemeClr val="accent6">
                <a:hueOff val="0"/>
                <a:satOff val="0"/>
                <a:lumOff val="0"/>
                <a:alphaOff val="0"/>
                <a:shade val="86000"/>
                <a:satMod val="130000"/>
                <a:lumMod val="102000"/>
              </a:schemeClr>
            </a:gs>
            <a:gs pos="100000">
              <a:schemeClr val="accent6">
                <a:hueOff val="0"/>
                <a:satOff val="0"/>
                <a:lumOff val="0"/>
                <a:alphaOff val="0"/>
                <a:shade val="72000"/>
                <a:satMod val="130000"/>
                <a:lumMod val="100000"/>
              </a:schemeClr>
            </a:gs>
          </a:gsLst>
          <a:lin ang="5400000" scaled="0"/>
        </a:gradFill>
        <a:ln w="12700" cap="flat" cmpd="sng" algn="ctr">
          <a:solidFill>
            <a:schemeClr val="accent6">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sp>
    <dsp:sp modelId="{DE1AE15D-0313-476A-B08D-AEA45D39CD7C}">
      <dsp:nvSpPr>
        <dsp:cNvPr id="0" name=""/>
        <dsp:cNvSpPr/>
      </dsp:nvSpPr>
      <dsp:spPr>
        <a:xfrm>
          <a:off x="0" y="1888982"/>
          <a:ext cx="10353675" cy="47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Findings and Challenges</a:t>
          </a:r>
          <a:endParaRPr lang="en-US" sz="2200" kern="1200" dirty="0"/>
        </a:p>
      </dsp:txBody>
      <dsp:txXfrm>
        <a:off x="0" y="1888982"/>
        <a:ext cx="10353675" cy="472144"/>
      </dsp:txXfrm>
    </dsp:sp>
    <dsp:sp modelId="{196A82EE-42C9-4F98-9AD1-539348C7E68C}">
      <dsp:nvSpPr>
        <dsp:cNvPr id="0" name=""/>
        <dsp:cNvSpPr/>
      </dsp:nvSpPr>
      <dsp:spPr>
        <a:xfrm>
          <a:off x="0" y="2361127"/>
          <a:ext cx="10353675" cy="0"/>
        </a:xfrm>
        <a:prstGeom prst="line">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w="12700" cap="flat" cmpd="sng" algn="ctr">
          <a:solidFill>
            <a:schemeClr val="accent2">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sp>
    <dsp:sp modelId="{A55D0548-A3D0-429F-A6AD-68078FBBADD8}">
      <dsp:nvSpPr>
        <dsp:cNvPr id="0" name=""/>
        <dsp:cNvSpPr/>
      </dsp:nvSpPr>
      <dsp:spPr>
        <a:xfrm>
          <a:off x="0" y="2361127"/>
          <a:ext cx="10353675" cy="47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Conclusion</a:t>
          </a:r>
          <a:endParaRPr lang="en-US" sz="2200" kern="1200" dirty="0"/>
        </a:p>
      </dsp:txBody>
      <dsp:txXfrm>
        <a:off x="0" y="2361127"/>
        <a:ext cx="10353675" cy="472144"/>
      </dsp:txXfrm>
    </dsp:sp>
    <dsp:sp modelId="{415AFFEA-8043-48AD-AA76-2FD3D6DD5A18}">
      <dsp:nvSpPr>
        <dsp:cNvPr id="0" name=""/>
        <dsp:cNvSpPr/>
      </dsp:nvSpPr>
      <dsp:spPr>
        <a:xfrm>
          <a:off x="0" y="2833271"/>
          <a:ext cx="10353675" cy="0"/>
        </a:xfrm>
        <a:prstGeom prst="line">
          <a:avLst/>
        </a:prstGeom>
        <a:gradFill rotWithShape="0">
          <a:gsLst>
            <a:gs pos="0">
              <a:schemeClr val="accent3">
                <a:hueOff val="0"/>
                <a:satOff val="0"/>
                <a:lumOff val="0"/>
                <a:alphaOff val="0"/>
                <a:tint val="94000"/>
                <a:satMod val="100000"/>
                <a:lumMod val="104000"/>
              </a:schemeClr>
            </a:gs>
            <a:gs pos="69000">
              <a:schemeClr val="accent3">
                <a:hueOff val="0"/>
                <a:satOff val="0"/>
                <a:lumOff val="0"/>
                <a:alphaOff val="0"/>
                <a:shade val="86000"/>
                <a:satMod val="130000"/>
                <a:lumMod val="102000"/>
              </a:schemeClr>
            </a:gs>
            <a:gs pos="100000">
              <a:schemeClr val="accent3">
                <a:hueOff val="0"/>
                <a:satOff val="0"/>
                <a:lumOff val="0"/>
                <a:alphaOff val="0"/>
                <a:shade val="72000"/>
                <a:satMod val="130000"/>
                <a:lumMod val="100000"/>
              </a:schemeClr>
            </a:gs>
          </a:gsLst>
          <a:lin ang="5400000" scaled="0"/>
        </a:gradFill>
        <a:ln w="12700" cap="flat" cmpd="sng" algn="ctr">
          <a:solidFill>
            <a:schemeClr val="accent3">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3">
          <a:scrgbClr r="0" g="0" b="0"/>
        </a:fillRef>
        <a:effectRef idx="2">
          <a:scrgbClr r="0" g="0" b="0"/>
        </a:effectRef>
        <a:fontRef idx="minor">
          <a:schemeClr val="lt1"/>
        </a:fontRef>
      </dsp:style>
    </dsp:sp>
    <dsp:sp modelId="{BADF55BA-CBBD-4B8E-B6AE-097E7F76B744}">
      <dsp:nvSpPr>
        <dsp:cNvPr id="0" name=""/>
        <dsp:cNvSpPr/>
      </dsp:nvSpPr>
      <dsp:spPr>
        <a:xfrm>
          <a:off x="0" y="2833271"/>
          <a:ext cx="10353675" cy="47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Future enhancements</a:t>
          </a:r>
        </a:p>
      </dsp:txBody>
      <dsp:txXfrm>
        <a:off x="0" y="2833271"/>
        <a:ext cx="10353675" cy="472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3866E-6959-4F17-9CC6-1CA64822E110}">
      <dsp:nvSpPr>
        <dsp:cNvPr id="0" name=""/>
        <dsp:cNvSpPr/>
      </dsp:nvSpPr>
      <dsp:spPr>
        <a:xfrm>
          <a:off x="378923" y="1777"/>
          <a:ext cx="1064759" cy="106475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6E843E-56F9-4FA1-BA9C-FF2B0390EEE1}">
      <dsp:nvSpPr>
        <dsp:cNvPr id="0" name=""/>
        <dsp:cNvSpPr/>
      </dsp:nvSpPr>
      <dsp:spPr>
        <a:xfrm>
          <a:off x="605839" y="228693"/>
          <a:ext cx="610927" cy="6109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BD6220-E843-490C-9EC9-90E10CF2FB9D}">
      <dsp:nvSpPr>
        <dsp:cNvPr id="0" name=""/>
        <dsp:cNvSpPr/>
      </dsp:nvSpPr>
      <dsp:spPr>
        <a:xfrm>
          <a:off x="38549" y="1398183"/>
          <a:ext cx="1745507" cy="69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1" kern="1200" dirty="0"/>
            <a:t>Project findings:</a:t>
          </a:r>
          <a:endParaRPr lang="en-US" sz="1700" kern="1200" dirty="0"/>
        </a:p>
      </dsp:txBody>
      <dsp:txXfrm>
        <a:off x="38549" y="1398183"/>
        <a:ext cx="1745507" cy="698203"/>
      </dsp:txXfrm>
    </dsp:sp>
    <dsp:sp modelId="{8C765961-EBD0-41AE-B2B3-54A4E63D4168}">
      <dsp:nvSpPr>
        <dsp:cNvPr id="0" name=""/>
        <dsp:cNvSpPr/>
      </dsp:nvSpPr>
      <dsp:spPr>
        <a:xfrm>
          <a:off x="2429895" y="1777"/>
          <a:ext cx="1064759" cy="106475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8DFDB8-4FA9-48CE-B2F8-01ABACF972A9}">
      <dsp:nvSpPr>
        <dsp:cNvPr id="0" name=""/>
        <dsp:cNvSpPr/>
      </dsp:nvSpPr>
      <dsp:spPr>
        <a:xfrm>
          <a:off x="2656811" y="228693"/>
          <a:ext cx="610927" cy="6109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546A76-6BDD-4C6F-8AF1-F875A36916B7}">
      <dsp:nvSpPr>
        <dsp:cNvPr id="0" name=""/>
        <dsp:cNvSpPr/>
      </dsp:nvSpPr>
      <dsp:spPr>
        <a:xfrm>
          <a:off x="2089521" y="1398183"/>
          <a:ext cx="1745507" cy="69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1.  Booking Options</a:t>
          </a:r>
        </a:p>
      </dsp:txBody>
      <dsp:txXfrm>
        <a:off x="2089521" y="1398183"/>
        <a:ext cx="1745507" cy="698203"/>
      </dsp:txXfrm>
    </dsp:sp>
    <dsp:sp modelId="{3875DB55-2E20-4A1B-A4E5-313381E2C848}">
      <dsp:nvSpPr>
        <dsp:cNvPr id="0" name=""/>
        <dsp:cNvSpPr/>
      </dsp:nvSpPr>
      <dsp:spPr>
        <a:xfrm>
          <a:off x="4480866" y="1777"/>
          <a:ext cx="1064759" cy="106475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B3C937-55F0-406C-B104-2249CC5D2AE9}">
      <dsp:nvSpPr>
        <dsp:cNvPr id="0" name=""/>
        <dsp:cNvSpPr/>
      </dsp:nvSpPr>
      <dsp:spPr>
        <a:xfrm>
          <a:off x="4707782" y="228693"/>
          <a:ext cx="610927" cy="6109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848105-2F43-43CC-8B92-0C789F0B171D}">
      <dsp:nvSpPr>
        <dsp:cNvPr id="0" name=""/>
        <dsp:cNvSpPr/>
      </dsp:nvSpPr>
      <dsp:spPr>
        <a:xfrm>
          <a:off x="4140492" y="1398183"/>
          <a:ext cx="1745507" cy="69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2.  Check availability  </a:t>
          </a:r>
        </a:p>
      </dsp:txBody>
      <dsp:txXfrm>
        <a:off x="4140492" y="1398183"/>
        <a:ext cx="1745507" cy="698203"/>
      </dsp:txXfrm>
    </dsp:sp>
    <dsp:sp modelId="{AB4DAEDB-241C-4DDB-A768-DCD61911DE75}">
      <dsp:nvSpPr>
        <dsp:cNvPr id="0" name=""/>
        <dsp:cNvSpPr/>
      </dsp:nvSpPr>
      <dsp:spPr>
        <a:xfrm>
          <a:off x="378923" y="2532763"/>
          <a:ext cx="1064759" cy="106475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3DD918-E95A-47B4-BF40-580000B75D3B}">
      <dsp:nvSpPr>
        <dsp:cNvPr id="0" name=""/>
        <dsp:cNvSpPr/>
      </dsp:nvSpPr>
      <dsp:spPr>
        <a:xfrm>
          <a:off x="605839" y="2759679"/>
          <a:ext cx="610927" cy="6109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8D49FC-2B99-40FE-BD3C-EA4C8E46DA96}">
      <dsp:nvSpPr>
        <dsp:cNvPr id="0" name=""/>
        <dsp:cNvSpPr/>
      </dsp:nvSpPr>
      <dsp:spPr>
        <a:xfrm>
          <a:off x="38549" y="3929169"/>
          <a:ext cx="1745507" cy="69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3.  Price of services</a:t>
          </a:r>
        </a:p>
      </dsp:txBody>
      <dsp:txXfrm>
        <a:off x="38549" y="3929169"/>
        <a:ext cx="1745507" cy="698203"/>
      </dsp:txXfrm>
    </dsp:sp>
    <dsp:sp modelId="{A57356BD-31A8-43A9-B75A-26580283B38E}">
      <dsp:nvSpPr>
        <dsp:cNvPr id="0" name=""/>
        <dsp:cNvSpPr/>
      </dsp:nvSpPr>
      <dsp:spPr>
        <a:xfrm>
          <a:off x="2429895" y="2532763"/>
          <a:ext cx="1064759" cy="106475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79131-450B-4C87-9843-FEBD1CF624AA}">
      <dsp:nvSpPr>
        <dsp:cNvPr id="0" name=""/>
        <dsp:cNvSpPr/>
      </dsp:nvSpPr>
      <dsp:spPr>
        <a:xfrm>
          <a:off x="2656811" y="2759679"/>
          <a:ext cx="610927" cy="6109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87FDD7-2E21-49F4-BCE8-8EEBAD7FA3BB}">
      <dsp:nvSpPr>
        <dsp:cNvPr id="0" name=""/>
        <dsp:cNvSpPr/>
      </dsp:nvSpPr>
      <dsp:spPr>
        <a:xfrm>
          <a:off x="2089521" y="3929169"/>
          <a:ext cx="1745507" cy="69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4.  Provide services</a:t>
          </a:r>
        </a:p>
      </dsp:txBody>
      <dsp:txXfrm>
        <a:off x="2089521" y="3929169"/>
        <a:ext cx="1745507" cy="698203"/>
      </dsp:txXfrm>
    </dsp:sp>
    <dsp:sp modelId="{BA66A21E-B487-403E-8DC3-35EB38926AE7}">
      <dsp:nvSpPr>
        <dsp:cNvPr id="0" name=""/>
        <dsp:cNvSpPr/>
      </dsp:nvSpPr>
      <dsp:spPr>
        <a:xfrm>
          <a:off x="4480866" y="2532763"/>
          <a:ext cx="1064759" cy="106475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CD93DF-1DB8-4032-93ED-9C2ACB57E6A9}">
      <dsp:nvSpPr>
        <dsp:cNvPr id="0" name=""/>
        <dsp:cNvSpPr/>
      </dsp:nvSpPr>
      <dsp:spPr>
        <a:xfrm>
          <a:off x="4707782" y="2759679"/>
          <a:ext cx="610927" cy="6109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F69CBC-3239-4869-80D5-7E68EB2061F7}">
      <dsp:nvSpPr>
        <dsp:cNvPr id="0" name=""/>
        <dsp:cNvSpPr/>
      </dsp:nvSpPr>
      <dsp:spPr>
        <a:xfrm>
          <a:off x="4140492" y="3929169"/>
          <a:ext cx="1745507" cy="69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5.  Feedback from the customers</a:t>
          </a:r>
        </a:p>
      </dsp:txBody>
      <dsp:txXfrm>
        <a:off x="4140492" y="3929169"/>
        <a:ext cx="1745507" cy="698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1F039-39FF-4233-8D7D-3FE530068ED9}">
      <dsp:nvSpPr>
        <dsp:cNvPr id="0" name=""/>
        <dsp:cNvSpPr/>
      </dsp:nvSpPr>
      <dsp:spPr>
        <a:xfrm>
          <a:off x="0" y="1948"/>
          <a:ext cx="6003925" cy="9877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2E65D2-2E12-4CE0-BE4F-1A6239C868AD}">
      <dsp:nvSpPr>
        <dsp:cNvPr id="0" name=""/>
        <dsp:cNvSpPr/>
      </dsp:nvSpPr>
      <dsp:spPr>
        <a:xfrm>
          <a:off x="298801" y="224198"/>
          <a:ext cx="543275" cy="543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D6CCEA-F0F3-42FA-8A18-E792D5B204FE}">
      <dsp:nvSpPr>
        <dsp:cNvPr id="0" name=""/>
        <dsp:cNvSpPr/>
      </dsp:nvSpPr>
      <dsp:spPr>
        <a:xfrm>
          <a:off x="1140879" y="1948"/>
          <a:ext cx="4863045" cy="98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539" tIns="104539" rIns="104539" bIns="104539" numCol="1" spcCol="1270" anchor="ctr" anchorCtr="0">
          <a:noAutofit/>
        </a:bodyPr>
        <a:lstStyle/>
        <a:p>
          <a:pPr marL="0" lvl="0" indent="0" algn="l" defTabSz="977900">
            <a:lnSpc>
              <a:spcPct val="90000"/>
            </a:lnSpc>
            <a:spcBef>
              <a:spcPct val="0"/>
            </a:spcBef>
            <a:spcAft>
              <a:spcPct val="35000"/>
            </a:spcAft>
            <a:buNone/>
          </a:pPr>
          <a:r>
            <a:rPr lang="en-US" sz="2200" b="1" kern="1200"/>
            <a:t>Setting clear goals and objectives</a:t>
          </a:r>
          <a:endParaRPr lang="en-US" sz="2200" kern="1200"/>
        </a:p>
      </dsp:txBody>
      <dsp:txXfrm>
        <a:off x="1140879" y="1948"/>
        <a:ext cx="4863045" cy="987774"/>
      </dsp:txXfrm>
    </dsp:sp>
    <dsp:sp modelId="{6E40721D-461F-44E9-A2F2-7DE1B77F2127}">
      <dsp:nvSpPr>
        <dsp:cNvPr id="0" name=""/>
        <dsp:cNvSpPr/>
      </dsp:nvSpPr>
      <dsp:spPr>
        <a:xfrm>
          <a:off x="0" y="1236666"/>
          <a:ext cx="6003925" cy="9877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CDF75-8B5F-4AB2-9D1C-E5C38F42F4FC}">
      <dsp:nvSpPr>
        <dsp:cNvPr id="0" name=""/>
        <dsp:cNvSpPr/>
      </dsp:nvSpPr>
      <dsp:spPr>
        <a:xfrm>
          <a:off x="298801" y="1458915"/>
          <a:ext cx="543275" cy="5432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9C39E1-26F6-4184-A07B-77E41DF2644B}">
      <dsp:nvSpPr>
        <dsp:cNvPr id="0" name=""/>
        <dsp:cNvSpPr/>
      </dsp:nvSpPr>
      <dsp:spPr>
        <a:xfrm>
          <a:off x="1140879" y="1236666"/>
          <a:ext cx="4863045" cy="98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539" tIns="104539" rIns="104539" bIns="104539" numCol="1" spcCol="1270" anchor="ctr" anchorCtr="0">
          <a:noAutofit/>
        </a:bodyPr>
        <a:lstStyle/>
        <a:p>
          <a:pPr marL="0" lvl="0" indent="0" algn="l" defTabSz="977900">
            <a:lnSpc>
              <a:spcPct val="90000"/>
            </a:lnSpc>
            <a:spcBef>
              <a:spcPct val="0"/>
            </a:spcBef>
            <a:spcAft>
              <a:spcPct val="35000"/>
            </a:spcAft>
            <a:buNone/>
          </a:pPr>
          <a:r>
            <a:rPr lang="en-US" sz="2200" b="1" kern="1200"/>
            <a:t>Lack of communication</a:t>
          </a:r>
          <a:endParaRPr lang="en-US" sz="2200" kern="1200"/>
        </a:p>
      </dsp:txBody>
      <dsp:txXfrm>
        <a:off x="1140879" y="1236666"/>
        <a:ext cx="4863045" cy="987774"/>
      </dsp:txXfrm>
    </dsp:sp>
    <dsp:sp modelId="{DF5E5C9E-F1C0-4FC1-8795-31A1A30BD8D4}">
      <dsp:nvSpPr>
        <dsp:cNvPr id="0" name=""/>
        <dsp:cNvSpPr/>
      </dsp:nvSpPr>
      <dsp:spPr>
        <a:xfrm>
          <a:off x="0" y="2471384"/>
          <a:ext cx="6003925" cy="9877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69FCA-DE5E-49E8-8484-FA16ECA3805C}">
      <dsp:nvSpPr>
        <dsp:cNvPr id="0" name=""/>
        <dsp:cNvSpPr/>
      </dsp:nvSpPr>
      <dsp:spPr>
        <a:xfrm>
          <a:off x="298801" y="2693633"/>
          <a:ext cx="543275" cy="543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1B90F5-E8C1-4DBE-932B-D3C46FC2D92E}">
      <dsp:nvSpPr>
        <dsp:cNvPr id="0" name=""/>
        <dsp:cNvSpPr/>
      </dsp:nvSpPr>
      <dsp:spPr>
        <a:xfrm>
          <a:off x="1140879" y="2471384"/>
          <a:ext cx="4863045" cy="98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539" tIns="104539" rIns="104539" bIns="104539" numCol="1" spcCol="1270" anchor="ctr" anchorCtr="0">
          <a:noAutofit/>
        </a:bodyPr>
        <a:lstStyle/>
        <a:p>
          <a:pPr marL="0" lvl="0" indent="0" algn="l" defTabSz="977900">
            <a:lnSpc>
              <a:spcPct val="90000"/>
            </a:lnSpc>
            <a:spcBef>
              <a:spcPct val="0"/>
            </a:spcBef>
            <a:spcAft>
              <a:spcPct val="35000"/>
            </a:spcAft>
            <a:buNone/>
          </a:pPr>
          <a:r>
            <a:rPr lang="en-US" sz="2200" b="1" kern="1200"/>
            <a:t>Mismatched team skills</a:t>
          </a:r>
          <a:endParaRPr lang="en-US" sz="2200" kern="1200"/>
        </a:p>
      </dsp:txBody>
      <dsp:txXfrm>
        <a:off x="1140879" y="2471384"/>
        <a:ext cx="4863045" cy="987774"/>
      </dsp:txXfrm>
    </dsp:sp>
    <dsp:sp modelId="{50655E2B-7707-4D54-82E3-20C991AFB749}">
      <dsp:nvSpPr>
        <dsp:cNvPr id="0" name=""/>
        <dsp:cNvSpPr/>
      </dsp:nvSpPr>
      <dsp:spPr>
        <a:xfrm>
          <a:off x="0" y="3706101"/>
          <a:ext cx="6003925" cy="9877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20D21A-EB0C-438C-9AEA-077E782AF6F9}">
      <dsp:nvSpPr>
        <dsp:cNvPr id="0" name=""/>
        <dsp:cNvSpPr/>
      </dsp:nvSpPr>
      <dsp:spPr>
        <a:xfrm>
          <a:off x="298801" y="3928351"/>
          <a:ext cx="543275" cy="543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50BDA6-B53D-4024-BDAB-D47AE987B9FB}">
      <dsp:nvSpPr>
        <dsp:cNvPr id="0" name=""/>
        <dsp:cNvSpPr/>
      </dsp:nvSpPr>
      <dsp:spPr>
        <a:xfrm>
          <a:off x="1140879" y="3706101"/>
          <a:ext cx="4863045" cy="987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539" tIns="104539" rIns="104539" bIns="104539" numCol="1" spcCol="1270" anchor="ctr" anchorCtr="0">
          <a:noAutofit/>
        </a:bodyPr>
        <a:lstStyle/>
        <a:p>
          <a:pPr marL="0" lvl="0" indent="0" algn="l" defTabSz="977900">
            <a:lnSpc>
              <a:spcPct val="90000"/>
            </a:lnSpc>
            <a:spcBef>
              <a:spcPct val="0"/>
            </a:spcBef>
            <a:spcAft>
              <a:spcPct val="35000"/>
            </a:spcAft>
            <a:buNone/>
          </a:pPr>
          <a:r>
            <a:rPr lang="en-US" sz="2200" b="1" kern="1200"/>
            <a:t>Poor risk management</a:t>
          </a:r>
          <a:endParaRPr lang="en-US" sz="2200" kern="1200"/>
        </a:p>
      </dsp:txBody>
      <dsp:txXfrm>
        <a:off x="1140879" y="3706101"/>
        <a:ext cx="4863045" cy="9877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61EA5-FC1F-48CA-80B0-8C4DD1F8A324}">
      <dsp:nvSpPr>
        <dsp:cNvPr id="0" name=""/>
        <dsp:cNvSpPr/>
      </dsp:nvSpPr>
      <dsp:spPr>
        <a:xfrm>
          <a:off x="0" y="565"/>
          <a:ext cx="5924550" cy="13222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105C0-B9F8-4F03-AF95-C50834B52D9C}">
      <dsp:nvSpPr>
        <dsp:cNvPr id="0" name=""/>
        <dsp:cNvSpPr/>
      </dsp:nvSpPr>
      <dsp:spPr>
        <a:xfrm>
          <a:off x="399993" y="298080"/>
          <a:ext cx="727260" cy="7272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9CDD24-0F2A-4B55-8BEE-CDF627DFF853}">
      <dsp:nvSpPr>
        <dsp:cNvPr id="0" name=""/>
        <dsp:cNvSpPr/>
      </dsp:nvSpPr>
      <dsp:spPr>
        <a:xfrm>
          <a:off x="1527246" y="565"/>
          <a:ext cx="4397303" cy="1322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43" tIns="139943" rIns="139943" bIns="139943" numCol="1" spcCol="1270" anchor="ctr" anchorCtr="0">
          <a:noAutofit/>
        </a:bodyPr>
        <a:lstStyle/>
        <a:p>
          <a:pPr marL="0" lvl="0" indent="0" algn="l" defTabSz="977900">
            <a:lnSpc>
              <a:spcPct val="100000"/>
            </a:lnSpc>
            <a:spcBef>
              <a:spcPct val="0"/>
            </a:spcBef>
            <a:spcAft>
              <a:spcPct val="35000"/>
            </a:spcAft>
            <a:buNone/>
          </a:pPr>
          <a:r>
            <a:rPr lang="en-US" sz="2200" kern="1200" dirty="0"/>
            <a:t>Create attractive separate web sites for each branches using data collect in current version. </a:t>
          </a:r>
        </a:p>
      </dsp:txBody>
      <dsp:txXfrm>
        <a:off x="1527246" y="565"/>
        <a:ext cx="4397303" cy="1322291"/>
      </dsp:txXfrm>
    </dsp:sp>
    <dsp:sp modelId="{3FF95A5E-24B5-49B1-AEDC-51F6E4DDCF76}">
      <dsp:nvSpPr>
        <dsp:cNvPr id="0" name=""/>
        <dsp:cNvSpPr/>
      </dsp:nvSpPr>
      <dsp:spPr>
        <a:xfrm>
          <a:off x="0" y="1653429"/>
          <a:ext cx="5924550" cy="13222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D2341-11D0-491E-B721-F3F1471558FB}">
      <dsp:nvSpPr>
        <dsp:cNvPr id="0" name=""/>
        <dsp:cNvSpPr/>
      </dsp:nvSpPr>
      <dsp:spPr>
        <a:xfrm>
          <a:off x="399993" y="1950944"/>
          <a:ext cx="727260" cy="7272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CE72C0-1AA4-45C4-8B97-29901D797B76}">
      <dsp:nvSpPr>
        <dsp:cNvPr id="0" name=""/>
        <dsp:cNvSpPr/>
      </dsp:nvSpPr>
      <dsp:spPr>
        <a:xfrm>
          <a:off x="1527246" y="1653429"/>
          <a:ext cx="4397303" cy="1322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43" tIns="139943" rIns="139943" bIns="139943" numCol="1" spcCol="1270" anchor="ctr" anchorCtr="0">
          <a:noAutofit/>
        </a:bodyPr>
        <a:lstStyle/>
        <a:p>
          <a:pPr marL="0" lvl="0" indent="0" algn="l" defTabSz="977900">
            <a:lnSpc>
              <a:spcPct val="100000"/>
            </a:lnSpc>
            <a:spcBef>
              <a:spcPct val="0"/>
            </a:spcBef>
            <a:spcAft>
              <a:spcPct val="35000"/>
            </a:spcAft>
            <a:buNone/>
          </a:pPr>
          <a:r>
            <a:rPr lang="en-US" sz="2200" kern="1200" dirty="0"/>
            <a:t>Improve appointment booking using mobile app</a:t>
          </a:r>
        </a:p>
      </dsp:txBody>
      <dsp:txXfrm>
        <a:off x="1527246" y="1653429"/>
        <a:ext cx="4397303" cy="1322291"/>
      </dsp:txXfrm>
    </dsp:sp>
    <dsp:sp modelId="{20487918-1D87-492C-A3B7-668EE583537B}">
      <dsp:nvSpPr>
        <dsp:cNvPr id="0" name=""/>
        <dsp:cNvSpPr/>
      </dsp:nvSpPr>
      <dsp:spPr>
        <a:xfrm>
          <a:off x="0" y="3306293"/>
          <a:ext cx="5924550" cy="13222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EDE65-A133-4087-B2FE-633F8D0A2835}">
      <dsp:nvSpPr>
        <dsp:cNvPr id="0" name=""/>
        <dsp:cNvSpPr/>
      </dsp:nvSpPr>
      <dsp:spPr>
        <a:xfrm>
          <a:off x="399993" y="3603809"/>
          <a:ext cx="727260" cy="7272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625521-C33A-4AFF-BE1E-6121B0AC2B98}">
      <dsp:nvSpPr>
        <dsp:cNvPr id="0" name=""/>
        <dsp:cNvSpPr/>
      </dsp:nvSpPr>
      <dsp:spPr>
        <a:xfrm>
          <a:off x="1527246" y="3306293"/>
          <a:ext cx="4397303" cy="1322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43" tIns="139943" rIns="139943" bIns="139943" numCol="1" spcCol="1270" anchor="ctr" anchorCtr="0">
          <a:noAutofit/>
        </a:bodyPr>
        <a:lstStyle/>
        <a:p>
          <a:pPr marL="0" lvl="0" indent="0" algn="l" defTabSz="977900">
            <a:lnSpc>
              <a:spcPct val="100000"/>
            </a:lnSpc>
            <a:spcBef>
              <a:spcPct val="0"/>
            </a:spcBef>
            <a:spcAft>
              <a:spcPct val="35000"/>
            </a:spcAft>
            <a:buNone/>
          </a:pPr>
          <a:r>
            <a:rPr lang="en-US" sz="2200" kern="1200" dirty="0"/>
            <a:t>Enhance the features of the system</a:t>
          </a:r>
        </a:p>
      </dsp:txBody>
      <dsp:txXfrm>
        <a:off x="1527246" y="3306293"/>
        <a:ext cx="4397303" cy="132229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CB2D01-4B5C-440C-93E5-8A981EC8291C}" type="datetimeFigureOut">
              <a:rPr lang="en-US" smtClean="0"/>
              <a:t>18-Aug-22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975967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B2D01-4B5C-440C-93E5-8A981EC8291C}" type="datetimeFigureOut">
              <a:rPr lang="en-US" smtClean="0"/>
              <a:t>18-Aug-22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794014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B2D01-4B5C-440C-93E5-8A981EC8291C}" type="datetimeFigureOut">
              <a:rPr lang="en-US" smtClean="0"/>
              <a:t>18-Aug-22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1033835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B2D01-4B5C-440C-93E5-8A981EC8291C}" type="datetimeFigureOut">
              <a:rPr lang="en-US" smtClean="0"/>
              <a:t>18-Aug-22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38755A-D8BB-4395-B6B9-2BF6740BAB8A}"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2747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B2D01-4B5C-440C-93E5-8A981EC8291C}" type="datetimeFigureOut">
              <a:rPr lang="en-US" smtClean="0"/>
              <a:t>18-Aug-22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2298746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3CB2D01-4B5C-440C-93E5-8A981EC8291C}" type="datetimeFigureOut">
              <a:rPr lang="en-US" smtClean="0"/>
              <a:t>18-Aug-22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2194899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3CB2D01-4B5C-440C-93E5-8A981EC8291C}" type="datetimeFigureOut">
              <a:rPr lang="en-US" smtClean="0"/>
              <a:t>18-Aug-22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3240665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2D01-4B5C-440C-93E5-8A981EC8291C}" type="datetimeFigureOut">
              <a:rPr lang="en-US" smtClean="0"/>
              <a:t>18-Aug-22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160717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2D01-4B5C-440C-93E5-8A981EC8291C}" type="datetimeFigureOut">
              <a:rPr lang="en-US" smtClean="0"/>
              <a:t>18-Aug-22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257499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2D01-4B5C-440C-93E5-8A981EC8291C}" type="datetimeFigureOut">
              <a:rPr lang="en-US" smtClean="0"/>
              <a:t>18-Aug-22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1383287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CB2D01-4B5C-440C-93E5-8A981EC8291C}" type="datetimeFigureOut">
              <a:rPr lang="en-US" smtClean="0"/>
              <a:t>18-Aug-22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2819607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CB2D01-4B5C-440C-93E5-8A981EC8291C}" type="datetimeFigureOut">
              <a:rPr lang="en-US" smtClean="0"/>
              <a:t>18-Aug-22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422852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CB2D01-4B5C-440C-93E5-8A981EC8291C}" type="datetimeFigureOut">
              <a:rPr lang="en-US" smtClean="0"/>
              <a:t>18-Aug-22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523719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CB2D01-4B5C-440C-93E5-8A981EC8291C}" type="datetimeFigureOut">
              <a:rPr lang="en-US" smtClean="0"/>
              <a:t>18-Aug-22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414943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B2D01-4B5C-440C-93E5-8A981EC8291C}" type="datetimeFigureOut">
              <a:rPr lang="en-US" smtClean="0"/>
              <a:t>18-Aug-22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183148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B2D01-4B5C-440C-93E5-8A981EC8291C}" type="datetimeFigureOut">
              <a:rPr lang="en-US" smtClean="0"/>
              <a:t>18-Aug-22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167125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B2D01-4B5C-440C-93E5-8A981EC8291C}" type="datetimeFigureOut">
              <a:rPr lang="en-US" smtClean="0"/>
              <a:t>18-Aug-22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38755A-D8BB-4395-B6B9-2BF6740BAB8A}" type="slidenum">
              <a:rPr lang="en-US" smtClean="0"/>
              <a:t>‹#›</a:t>
            </a:fld>
            <a:endParaRPr lang="en-US"/>
          </a:p>
        </p:txBody>
      </p:sp>
    </p:spTree>
    <p:extLst>
      <p:ext uri="{BB962C8B-B14F-4D97-AF65-F5344CB8AC3E}">
        <p14:creationId xmlns:p14="http://schemas.microsoft.com/office/powerpoint/2010/main" val="3945476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3CB2D01-4B5C-440C-93E5-8A981EC8291C}" type="datetimeFigureOut">
              <a:rPr lang="en-US" smtClean="0"/>
              <a:t>18-Aug-22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F38755A-D8BB-4395-B6B9-2BF6740BAB8A}" type="slidenum">
              <a:rPr lang="en-US" smtClean="0"/>
              <a:t>‹#›</a:t>
            </a:fld>
            <a:endParaRPr lang="en-US"/>
          </a:p>
        </p:txBody>
      </p:sp>
    </p:spTree>
    <p:extLst>
      <p:ext uri="{BB962C8B-B14F-4D97-AF65-F5344CB8AC3E}">
        <p14:creationId xmlns:p14="http://schemas.microsoft.com/office/powerpoint/2010/main" val="1219312363"/>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59.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6551E417-AB93-3ECA-6075-445FF7DD5EE7}"/>
              </a:ext>
            </a:extLst>
          </p:cNvPr>
          <p:cNvPicPr>
            <a:picLocks noChangeAspect="1"/>
          </p:cNvPicPr>
          <p:nvPr/>
        </p:nvPicPr>
        <p:blipFill>
          <a:blip r:embed="rId2">
            <a:alphaModFix amt="52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20548" y="-68215"/>
            <a:ext cx="12191999" cy="6913497"/>
          </a:xfrm>
          <a:prstGeom prst="rect">
            <a:avLst/>
          </a:prstGeom>
          <a:no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1270000" dist="12700" dir="5400000" algn="ctr" rotWithShape="0">
              <a:srgbClr val="000000">
                <a:alpha val="27000"/>
              </a:srgbClr>
            </a:outerShdw>
            <a:reflection blurRad="1270000" stA="2000" dir="5400000" sy="-100000" algn="bl" rotWithShape="0"/>
          </a:effectLst>
          <a:scene3d>
            <a:camera prst="orthographicFront"/>
            <a:lightRig rig="chilly" dir="t"/>
          </a:scene3d>
          <a:sp3d prstMaterial="matte">
            <a:bevelT prst="relaxedInset"/>
          </a:sp3d>
        </p:spPr>
      </p:pic>
      <p:sp>
        <p:nvSpPr>
          <p:cNvPr id="2" name="Title 1">
            <a:extLst>
              <a:ext uri="{FF2B5EF4-FFF2-40B4-BE49-F238E27FC236}">
                <a16:creationId xmlns:a16="http://schemas.microsoft.com/office/drawing/2014/main" id="{90CF2C21-CF72-6CC9-44D8-38F36743DAE3}"/>
              </a:ext>
            </a:extLst>
          </p:cNvPr>
          <p:cNvSpPr>
            <a:spLocks noGrp="1"/>
          </p:cNvSpPr>
          <p:nvPr>
            <p:ph type="title"/>
          </p:nvPr>
        </p:nvSpPr>
        <p:spPr/>
        <p:txBody>
          <a:bodyPr>
            <a:normAutofit/>
          </a:bodyPr>
          <a:lstStyle/>
          <a:p>
            <a:r>
              <a:rPr lang="en-US" sz="2400" dirty="0">
                <a:highlight>
                  <a:srgbClr val="008080"/>
                </a:highlight>
                <a:latin typeface="Times New Roman" panose="02020603050405020304" pitchFamily="18" charset="0"/>
                <a:cs typeface="Times New Roman" panose="02020603050405020304" pitchFamily="18" charset="0"/>
              </a:rPr>
              <a:t>Project TITLE </a:t>
            </a:r>
            <a:r>
              <a:rPr lang="en-US" sz="2400" b="1" dirty="0">
                <a:effectLst/>
                <a:highlight>
                  <a:srgbClr val="008080"/>
                </a:highlight>
                <a:latin typeface="Times New Roman" panose="02020603050405020304" pitchFamily="18" charset="0"/>
                <a:ea typeface="Calibri" panose="020F0502020204030204" pitchFamily="34" charset="0"/>
                <a:cs typeface="Times New Roman" panose="02020603050405020304" pitchFamily="18" charset="0"/>
              </a:rPr>
              <a:t>Gents parlor management system</a:t>
            </a:r>
            <a:endParaRPr lang="en-US" sz="2400" dirty="0">
              <a:highlight>
                <a:srgbClr val="008080"/>
              </a:highlight>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24D2C46-D060-BB1E-23A2-F8A921DB7EFF}"/>
              </a:ext>
            </a:extLst>
          </p:cNvPr>
          <p:cNvSpPr>
            <a:spLocks noGrp="1"/>
          </p:cNvSpPr>
          <p:nvPr>
            <p:ph type="body" sz="half" idx="2"/>
          </p:nvPr>
        </p:nvSpPr>
        <p:spPr>
          <a:xfrm>
            <a:off x="824343" y="3012124"/>
            <a:ext cx="10353761" cy="1592186"/>
          </a:xfrm>
        </p:spPr>
        <p:txBody>
          <a:bodyPr/>
          <a:lstStyle/>
          <a:p>
            <a:r>
              <a:rPr lang="en-US" sz="1800" b="1" dirty="0">
                <a:highlight>
                  <a:srgbClr val="000080"/>
                </a:highlight>
                <a:latin typeface="Times New Roman" panose="02020603050405020304" pitchFamily="18" charset="0"/>
                <a:cs typeface="Times New Roman" panose="02020603050405020304" pitchFamily="18" charset="0"/>
              </a:rPr>
              <a:t>COURSE NAME: SOFTWARE REQUIREMENT ENGINEERING</a:t>
            </a:r>
          </a:p>
          <a:p>
            <a:endParaRPr lang="en-US" dirty="0"/>
          </a:p>
        </p:txBody>
      </p:sp>
    </p:spTree>
    <p:extLst>
      <p:ext uri="{BB962C8B-B14F-4D97-AF65-F5344CB8AC3E}">
        <p14:creationId xmlns:p14="http://schemas.microsoft.com/office/powerpoint/2010/main" val="2933498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Person writing on a notepad">
            <a:extLst>
              <a:ext uri="{FF2B5EF4-FFF2-40B4-BE49-F238E27FC236}">
                <a16:creationId xmlns:a16="http://schemas.microsoft.com/office/drawing/2014/main" id="{1FF9B536-30CF-2C02-5514-134284DEFA94}"/>
              </a:ext>
            </a:extLst>
          </p:cNvPr>
          <p:cNvPicPr>
            <a:picLocks noChangeAspect="1"/>
          </p:cNvPicPr>
          <p:nvPr/>
        </p:nvPicPr>
        <p:blipFill rotWithShape="1">
          <a:blip r:embed="rId3">
            <a:alphaModFix amt="85000"/>
          </a:blip>
          <a:srcRect t="16501" b="12542"/>
          <a:stretch/>
        </p:blipFill>
        <p:spPr>
          <a:xfrm>
            <a:off x="20" y="-2020"/>
            <a:ext cx="12191980" cy="6857990"/>
          </a:xfrm>
          <a:prstGeom prst="rect">
            <a:avLst/>
          </a:prstGeom>
        </p:spPr>
      </p:pic>
      <p:sp>
        <p:nvSpPr>
          <p:cNvPr id="15" name="Rectangle 14">
            <a:extLst>
              <a:ext uri="{FF2B5EF4-FFF2-40B4-BE49-F238E27FC236}">
                <a16:creationId xmlns:a16="http://schemas.microsoft.com/office/drawing/2014/main" id="{87C2DD9B-DADB-42F2-B24C-686D5C7C2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17" name="Rectangle 16">
            <a:extLst>
              <a:ext uri="{FF2B5EF4-FFF2-40B4-BE49-F238E27FC236}">
                <a16:creationId xmlns:a16="http://schemas.microsoft.com/office/drawing/2014/main" id="{25004D0A-1248-4B5C-ACA6-10F83819B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0D822DC-526C-9553-0669-78F64BC11CF6}"/>
              </a:ext>
            </a:extLst>
          </p:cNvPr>
          <p:cNvSpPr>
            <a:spLocks noGrp="1"/>
          </p:cNvSpPr>
          <p:nvPr>
            <p:ph type="title"/>
          </p:nvPr>
        </p:nvSpPr>
        <p:spPr>
          <a:xfrm>
            <a:off x="1941534" y="2054268"/>
            <a:ext cx="8354862" cy="1728592"/>
          </a:xfrm>
        </p:spPr>
        <p:txBody>
          <a:bodyPr vert="horz" lIns="91440" tIns="45720" rIns="91440" bIns="45720" rtlCol="0" anchor="b">
            <a:normAutofit/>
          </a:bodyPr>
          <a:lstStyle/>
          <a:p>
            <a:r>
              <a:rPr lang="en-US" sz="4800" dirty="0"/>
              <a:t>UI DESIGN AND SPECIFICATION</a:t>
            </a:r>
          </a:p>
        </p:txBody>
      </p:sp>
    </p:spTree>
    <p:extLst>
      <p:ext uri="{BB962C8B-B14F-4D97-AF65-F5344CB8AC3E}">
        <p14:creationId xmlns:p14="http://schemas.microsoft.com/office/powerpoint/2010/main" val="20319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4656F-C552-71FF-1215-8ECC0D562BAF}"/>
              </a:ext>
            </a:extLst>
          </p:cNvPr>
          <p:cNvSpPr>
            <a:spLocks noGrp="1"/>
          </p:cNvSpPr>
          <p:nvPr>
            <p:ph type="title"/>
          </p:nvPr>
        </p:nvSpPr>
        <p:spPr>
          <a:xfrm>
            <a:off x="913795" y="124691"/>
            <a:ext cx="10353761" cy="1326321"/>
          </a:xfrm>
        </p:spPr>
        <p:txBody>
          <a:bodyPr/>
          <a:lstStyle/>
          <a:p>
            <a:r>
              <a:rPr lang="en-US" b="1" dirty="0">
                <a:latin typeface="Times New Roman" panose="02020603050405020304" pitchFamily="18" charset="0"/>
                <a:cs typeface="Times New Roman" panose="02020603050405020304" pitchFamily="18" charset="0"/>
              </a:rPr>
              <a:t>UI Designs &amp; Specifications</a:t>
            </a:r>
            <a:br>
              <a:rPr lang="en-US" b="1" dirty="0">
                <a:latin typeface="Times New Roman" panose="02020603050405020304" pitchFamily="18" charset="0"/>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114EDEB2-BAB3-2B2C-C095-A66D31C191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742" y="1462765"/>
            <a:ext cx="4729815" cy="2458698"/>
          </a:xfrm>
        </p:spPr>
      </p:pic>
      <p:sp>
        <p:nvSpPr>
          <p:cNvPr id="6" name="Content Placeholder 2">
            <a:extLst>
              <a:ext uri="{FF2B5EF4-FFF2-40B4-BE49-F238E27FC236}">
                <a16:creationId xmlns:a16="http://schemas.microsoft.com/office/drawing/2014/main" id="{6412894F-7783-6131-CBE5-E70EC7AA0515}"/>
              </a:ext>
            </a:extLst>
          </p:cNvPr>
          <p:cNvSpPr txBox="1">
            <a:spLocks/>
          </p:cNvSpPr>
          <p:nvPr/>
        </p:nvSpPr>
        <p:spPr>
          <a:xfrm>
            <a:off x="1163782" y="1233054"/>
            <a:ext cx="4371019" cy="170348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07975" indent="0" algn="just">
              <a:lnSpc>
                <a:spcPct val="98000"/>
              </a:lnSpc>
              <a:spcBef>
                <a:spcPts val="200"/>
              </a:spcBef>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p>
        </p:txBody>
      </p:sp>
      <p:sp>
        <p:nvSpPr>
          <p:cNvPr id="7" name="Content Placeholder 2">
            <a:extLst>
              <a:ext uri="{FF2B5EF4-FFF2-40B4-BE49-F238E27FC236}">
                <a16:creationId xmlns:a16="http://schemas.microsoft.com/office/drawing/2014/main" id="{363B3205-8F60-9FD1-6CFB-F4316CF3DBAA}"/>
              </a:ext>
            </a:extLst>
          </p:cNvPr>
          <p:cNvSpPr txBox="1">
            <a:spLocks/>
          </p:cNvSpPr>
          <p:nvPr/>
        </p:nvSpPr>
        <p:spPr>
          <a:xfrm>
            <a:off x="180108" y="915029"/>
            <a:ext cx="6982691" cy="69272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07975" indent="0" algn="just">
              <a:lnSpc>
                <a:spcPct val="98000"/>
              </a:lnSpc>
              <a:spcBef>
                <a:spcPts val="200"/>
              </a:spcBef>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Website and software View in our project: </a:t>
            </a:r>
          </a:p>
          <a:p>
            <a:pPr algn="just"/>
            <a:endParaRPr lang="en-US" dirty="0"/>
          </a:p>
        </p:txBody>
      </p:sp>
      <p:pic>
        <p:nvPicPr>
          <p:cNvPr id="9" name="Picture 8">
            <a:extLst>
              <a:ext uri="{FF2B5EF4-FFF2-40B4-BE49-F238E27FC236}">
                <a16:creationId xmlns:a16="http://schemas.microsoft.com/office/drawing/2014/main" id="{E6FEEC95-A2B8-20F2-C9CD-CE98349D0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915" y="960253"/>
            <a:ext cx="5112328" cy="2875684"/>
          </a:xfrm>
          <a:prstGeom prst="rect">
            <a:avLst/>
          </a:prstGeom>
        </p:spPr>
      </p:pic>
      <p:pic>
        <p:nvPicPr>
          <p:cNvPr id="11" name="Picture 10">
            <a:extLst>
              <a:ext uri="{FF2B5EF4-FFF2-40B4-BE49-F238E27FC236}">
                <a16:creationId xmlns:a16="http://schemas.microsoft.com/office/drawing/2014/main" id="{5A9B29BC-5623-C20D-A8DA-79A80FEA7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57" y="3988454"/>
            <a:ext cx="4876800" cy="2743200"/>
          </a:xfrm>
          <a:prstGeom prst="rect">
            <a:avLst/>
          </a:prstGeom>
        </p:spPr>
      </p:pic>
      <p:pic>
        <p:nvPicPr>
          <p:cNvPr id="13" name="Picture 12">
            <a:extLst>
              <a:ext uri="{FF2B5EF4-FFF2-40B4-BE49-F238E27FC236}">
                <a16:creationId xmlns:a16="http://schemas.microsoft.com/office/drawing/2014/main" id="{F6CA24CF-B4D6-C6C1-8314-DE18CD3933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8914" y="3881161"/>
            <a:ext cx="5112329" cy="2875685"/>
          </a:xfrm>
          <a:prstGeom prst="rect">
            <a:avLst/>
          </a:prstGeom>
        </p:spPr>
      </p:pic>
    </p:spTree>
    <p:extLst>
      <p:ext uri="{BB962C8B-B14F-4D97-AF65-F5344CB8AC3E}">
        <p14:creationId xmlns:p14="http://schemas.microsoft.com/office/powerpoint/2010/main" val="1042220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48E8-397A-C7CB-8355-43FE1F34BA60}"/>
              </a:ext>
            </a:extLst>
          </p:cNvPr>
          <p:cNvSpPr>
            <a:spLocks noGrp="1"/>
          </p:cNvSpPr>
          <p:nvPr>
            <p:ph type="title"/>
          </p:nvPr>
        </p:nvSpPr>
        <p:spPr>
          <a:xfrm>
            <a:off x="1066195" y="235528"/>
            <a:ext cx="10353761" cy="509462"/>
          </a:xfrm>
        </p:spPr>
        <p:txBody>
          <a:bodyPr>
            <a:normAutofit fontScale="90000"/>
          </a:bodyPr>
          <a:lstStyle/>
          <a:p>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Website and software View in our project: </a:t>
            </a:r>
            <a:b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83067198-6EE0-D825-339D-3D908EF921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018" y="1000712"/>
            <a:ext cx="3862340" cy="2172566"/>
          </a:xfrm>
        </p:spPr>
      </p:pic>
      <p:pic>
        <p:nvPicPr>
          <p:cNvPr id="7" name="Picture 6">
            <a:extLst>
              <a:ext uri="{FF2B5EF4-FFF2-40B4-BE49-F238E27FC236}">
                <a16:creationId xmlns:a16="http://schemas.microsoft.com/office/drawing/2014/main" id="{DC10A534-2FB1-FBAF-1078-ED06F7F72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991" y="724585"/>
            <a:ext cx="3890653" cy="2278548"/>
          </a:xfrm>
          <a:prstGeom prst="rect">
            <a:avLst/>
          </a:prstGeom>
        </p:spPr>
      </p:pic>
      <p:pic>
        <p:nvPicPr>
          <p:cNvPr id="9" name="Picture 8">
            <a:extLst>
              <a:ext uri="{FF2B5EF4-FFF2-40B4-BE49-F238E27FC236}">
                <a16:creationId xmlns:a16="http://schemas.microsoft.com/office/drawing/2014/main" id="{44C5EF7F-323B-D5B3-DF78-4A7C7C97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867" y="866405"/>
            <a:ext cx="3582777" cy="2015312"/>
          </a:xfrm>
          <a:prstGeom prst="rect">
            <a:avLst/>
          </a:prstGeom>
        </p:spPr>
      </p:pic>
      <p:pic>
        <p:nvPicPr>
          <p:cNvPr id="13" name="Picture 12">
            <a:extLst>
              <a:ext uri="{FF2B5EF4-FFF2-40B4-BE49-F238E27FC236}">
                <a16:creationId xmlns:a16="http://schemas.microsoft.com/office/drawing/2014/main" id="{22618B19-7C40-D457-F566-17650FF0EE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22" y="3429001"/>
            <a:ext cx="5171431" cy="2908930"/>
          </a:xfrm>
          <a:prstGeom prst="rect">
            <a:avLst/>
          </a:prstGeom>
        </p:spPr>
      </p:pic>
      <p:pic>
        <p:nvPicPr>
          <p:cNvPr id="15" name="Picture 14">
            <a:extLst>
              <a:ext uri="{FF2B5EF4-FFF2-40B4-BE49-F238E27FC236}">
                <a16:creationId xmlns:a16="http://schemas.microsoft.com/office/drawing/2014/main" id="{A197D0F7-42AC-B0F9-A464-FD31D508E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883" y="3083160"/>
            <a:ext cx="6100761" cy="3431678"/>
          </a:xfrm>
          <a:prstGeom prst="rect">
            <a:avLst/>
          </a:prstGeom>
        </p:spPr>
      </p:pic>
    </p:spTree>
    <p:extLst>
      <p:ext uri="{BB962C8B-B14F-4D97-AF65-F5344CB8AC3E}">
        <p14:creationId xmlns:p14="http://schemas.microsoft.com/office/powerpoint/2010/main" val="782971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6C4E5D0-67D9-6D34-6342-B2D63591C6EC}"/>
              </a:ext>
            </a:extLst>
          </p:cNvPr>
          <p:cNvSpPr/>
          <p:nvPr/>
        </p:nvSpPr>
        <p:spPr>
          <a:xfrm>
            <a:off x="124668" y="2032062"/>
            <a:ext cx="5912065" cy="4033274"/>
          </a:xfrm>
          <a:prstGeom prst="re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sp>
        <p:nvSpPr>
          <p:cNvPr id="13" name="Rectangle 12">
            <a:extLst>
              <a:ext uri="{FF2B5EF4-FFF2-40B4-BE49-F238E27FC236}">
                <a16:creationId xmlns:a16="http://schemas.microsoft.com/office/drawing/2014/main" id="{EB4FC9E2-F77E-C0A8-2B40-8713E464DC05}"/>
              </a:ext>
            </a:extLst>
          </p:cNvPr>
          <p:cNvSpPr/>
          <p:nvPr/>
        </p:nvSpPr>
        <p:spPr>
          <a:xfrm>
            <a:off x="6096000" y="2032062"/>
            <a:ext cx="5971332" cy="4033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D6B10-4A7B-0DE8-C00A-06F757AD8B20}"/>
              </a:ext>
            </a:extLst>
          </p:cNvPr>
          <p:cNvSpPr>
            <a:spLocks noGrp="1"/>
          </p:cNvSpPr>
          <p:nvPr>
            <p:ph type="title"/>
          </p:nvPr>
        </p:nvSpPr>
        <p:spPr/>
        <p:txBody>
          <a:bodyPr/>
          <a:lstStyle/>
          <a:p>
            <a:r>
              <a:rPr lang="en-US" dirty="0"/>
              <a:t>UI DESIGN OF MOBILE APPLICATION</a:t>
            </a:r>
          </a:p>
        </p:txBody>
      </p:sp>
      <p:pic>
        <p:nvPicPr>
          <p:cNvPr id="4" name="Content Placeholder 3" descr="Graphical user interface, text&#10;&#10;Description automatically generated">
            <a:extLst>
              <a:ext uri="{FF2B5EF4-FFF2-40B4-BE49-F238E27FC236}">
                <a16:creationId xmlns:a16="http://schemas.microsoft.com/office/drawing/2014/main" id="{70B59241-55E6-921D-AE11-A1C20CDB05CE}"/>
              </a:ext>
            </a:extLst>
          </p:cNvPr>
          <p:cNvPicPr>
            <a:picLocks noGrp="1" noChangeAspect="1"/>
          </p:cNvPicPr>
          <p:nvPr>
            <p:ph idx="1"/>
          </p:nvPr>
        </p:nvPicPr>
        <p:blipFill>
          <a:blip r:embed="rId2"/>
          <a:stretch>
            <a:fillRect/>
          </a:stretch>
        </p:blipFill>
        <p:spPr>
          <a:xfrm>
            <a:off x="210807" y="2159446"/>
            <a:ext cx="1704658" cy="3695700"/>
          </a:xfrm>
          <a:prstGeom prst="rect">
            <a:avLst/>
          </a:prstGeom>
        </p:spPr>
      </p:pic>
      <p:pic>
        <p:nvPicPr>
          <p:cNvPr id="5" name="Picture 4" descr="Text&#10;&#10;Description automatically generated">
            <a:extLst>
              <a:ext uri="{FF2B5EF4-FFF2-40B4-BE49-F238E27FC236}">
                <a16:creationId xmlns:a16="http://schemas.microsoft.com/office/drawing/2014/main" id="{1A361A33-49F6-AF56-99AE-84D5AD333872}"/>
              </a:ext>
            </a:extLst>
          </p:cNvPr>
          <p:cNvPicPr>
            <a:picLocks noChangeAspect="1"/>
          </p:cNvPicPr>
          <p:nvPr/>
        </p:nvPicPr>
        <p:blipFill>
          <a:blip r:embed="rId3"/>
          <a:stretch>
            <a:fillRect/>
          </a:stretch>
        </p:blipFill>
        <p:spPr>
          <a:xfrm>
            <a:off x="2158728" y="2152778"/>
            <a:ext cx="1778543" cy="3695700"/>
          </a:xfrm>
          <a:prstGeom prst="rect">
            <a:avLst/>
          </a:prstGeom>
        </p:spPr>
      </p:pic>
      <p:sp>
        <p:nvSpPr>
          <p:cNvPr id="7" name="TextBox 6">
            <a:extLst>
              <a:ext uri="{FF2B5EF4-FFF2-40B4-BE49-F238E27FC236}">
                <a16:creationId xmlns:a16="http://schemas.microsoft.com/office/drawing/2014/main" id="{219960D0-9CD0-C5F0-AE01-BAD4E1B2B3F5}"/>
              </a:ext>
            </a:extLst>
          </p:cNvPr>
          <p:cNvSpPr txBox="1"/>
          <p:nvPr/>
        </p:nvSpPr>
        <p:spPr>
          <a:xfrm>
            <a:off x="3048000" y="3244334"/>
            <a:ext cx="6096000" cy="369332"/>
          </a:xfrm>
          <a:prstGeom prst="rect">
            <a:avLst/>
          </a:prstGeom>
          <a:noFill/>
        </p:spPr>
        <p:txBody>
          <a:bodyPr wrap="square">
            <a:spAutoFit/>
          </a:bodyPr>
          <a:lstStyle/>
          <a:p>
            <a:endParaRPr lang="en-US" dirty="0"/>
          </a:p>
        </p:txBody>
      </p:sp>
      <p:pic>
        <p:nvPicPr>
          <p:cNvPr id="9" name="Picture 8">
            <a:extLst>
              <a:ext uri="{FF2B5EF4-FFF2-40B4-BE49-F238E27FC236}">
                <a16:creationId xmlns:a16="http://schemas.microsoft.com/office/drawing/2014/main" id="{6EA272C1-1243-FDCD-D376-C857C1AB954C}"/>
              </a:ext>
            </a:extLst>
          </p:cNvPr>
          <p:cNvPicPr>
            <a:picLocks noChangeAspect="1"/>
          </p:cNvPicPr>
          <p:nvPr/>
        </p:nvPicPr>
        <p:blipFill>
          <a:blip r:embed="rId4"/>
          <a:stretch>
            <a:fillRect/>
          </a:stretch>
        </p:blipFill>
        <p:spPr>
          <a:xfrm>
            <a:off x="4225326" y="2146111"/>
            <a:ext cx="1704658" cy="3688116"/>
          </a:xfrm>
          <a:prstGeom prst="rect">
            <a:avLst/>
          </a:prstGeom>
        </p:spPr>
      </p:pic>
      <p:sp>
        <p:nvSpPr>
          <p:cNvPr id="12" name="TextBox 11">
            <a:extLst>
              <a:ext uri="{FF2B5EF4-FFF2-40B4-BE49-F238E27FC236}">
                <a16:creationId xmlns:a16="http://schemas.microsoft.com/office/drawing/2014/main" id="{CEB183BD-8FBC-8683-9B98-2E0BF563076A}"/>
              </a:ext>
            </a:extLst>
          </p:cNvPr>
          <p:cNvSpPr txBox="1"/>
          <p:nvPr/>
        </p:nvSpPr>
        <p:spPr>
          <a:xfrm>
            <a:off x="8331200" y="6065336"/>
            <a:ext cx="3801533" cy="369332"/>
          </a:xfrm>
          <a:prstGeom prst="rect">
            <a:avLst/>
          </a:prstGeom>
          <a:noFill/>
        </p:spPr>
        <p:txBody>
          <a:bodyPr wrap="square" rtlCol="0">
            <a:spAutoFit/>
          </a:bodyPr>
          <a:lstStyle/>
          <a:p>
            <a:r>
              <a:rPr lang="en-US" dirty="0"/>
              <a:t>Account Creation</a:t>
            </a:r>
          </a:p>
        </p:txBody>
      </p:sp>
      <p:sp>
        <p:nvSpPr>
          <p:cNvPr id="16" name="TextBox 15">
            <a:extLst>
              <a:ext uri="{FF2B5EF4-FFF2-40B4-BE49-F238E27FC236}">
                <a16:creationId xmlns:a16="http://schemas.microsoft.com/office/drawing/2014/main" id="{37837A25-3623-7D6B-5028-283F8A0EDDAC}"/>
              </a:ext>
            </a:extLst>
          </p:cNvPr>
          <p:cNvSpPr txBox="1"/>
          <p:nvPr/>
        </p:nvSpPr>
        <p:spPr>
          <a:xfrm>
            <a:off x="2193581" y="6021625"/>
            <a:ext cx="2031745" cy="369332"/>
          </a:xfrm>
          <a:prstGeom prst="rect">
            <a:avLst/>
          </a:prstGeom>
          <a:noFill/>
        </p:spPr>
        <p:txBody>
          <a:bodyPr wrap="square" rtlCol="0">
            <a:spAutoFit/>
          </a:bodyPr>
          <a:lstStyle/>
          <a:p>
            <a:r>
              <a:rPr lang="en-US" dirty="0"/>
              <a:t>Homepage</a:t>
            </a:r>
          </a:p>
        </p:txBody>
      </p:sp>
      <p:pic>
        <p:nvPicPr>
          <p:cNvPr id="18" name="Picture 17">
            <a:extLst>
              <a:ext uri="{FF2B5EF4-FFF2-40B4-BE49-F238E27FC236}">
                <a16:creationId xmlns:a16="http://schemas.microsoft.com/office/drawing/2014/main" id="{CBB8D30E-5042-710F-338A-88E5C6E765E1}"/>
              </a:ext>
            </a:extLst>
          </p:cNvPr>
          <p:cNvPicPr>
            <a:picLocks noChangeAspect="1"/>
          </p:cNvPicPr>
          <p:nvPr/>
        </p:nvPicPr>
        <p:blipFill>
          <a:blip r:embed="rId5"/>
          <a:stretch>
            <a:fillRect/>
          </a:stretch>
        </p:blipFill>
        <p:spPr>
          <a:xfrm>
            <a:off x="6218039" y="2146111"/>
            <a:ext cx="1698294" cy="3674347"/>
          </a:xfrm>
          <a:prstGeom prst="rect">
            <a:avLst/>
          </a:prstGeom>
        </p:spPr>
      </p:pic>
      <p:pic>
        <p:nvPicPr>
          <p:cNvPr id="20" name="Picture 19">
            <a:extLst>
              <a:ext uri="{FF2B5EF4-FFF2-40B4-BE49-F238E27FC236}">
                <a16:creationId xmlns:a16="http://schemas.microsoft.com/office/drawing/2014/main" id="{3BA1CC67-504D-AE00-1FB2-5BCFDACF55A3}"/>
              </a:ext>
            </a:extLst>
          </p:cNvPr>
          <p:cNvPicPr>
            <a:picLocks noChangeAspect="1"/>
          </p:cNvPicPr>
          <p:nvPr/>
        </p:nvPicPr>
        <p:blipFill>
          <a:blip r:embed="rId6"/>
          <a:stretch>
            <a:fillRect/>
          </a:stretch>
        </p:blipFill>
        <p:spPr>
          <a:xfrm>
            <a:off x="8194654" y="2159877"/>
            <a:ext cx="1698295" cy="3674350"/>
          </a:xfrm>
          <a:prstGeom prst="rect">
            <a:avLst/>
          </a:prstGeom>
        </p:spPr>
      </p:pic>
      <p:pic>
        <p:nvPicPr>
          <p:cNvPr id="22" name="Picture 21">
            <a:extLst>
              <a:ext uri="{FF2B5EF4-FFF2-40B4-BE49-F238E27FC236}">
                <a16:creationId xmlns:a16="http://schemas.microsoft.com/office/drawing/2014/main" id="{EF71DCEB-18DA-C2AB-14A1-6980D6855062}"/>
              </a:ext>
            </a:extLst>
          </p:cNvPr>
          <p:cNvPicPr>
            <a:picLocks noChangeAspect="1"/>
          </p:cNvPicPr>
          <p:nvPr/>
        </p:nvPicPr>
        <p:blipFill>
          <a:blip r:embed="rId7"/>
          <a:stretch>
            <a:fillRect/>
          </a:stretch>
        </p:blipFill>
        <p:spPr>
          <a:xfrm>
            <a:off x="10171271" y="2130655"/>
            <a:ext cx="1704658" cy="3688116"/>
          </a:xfrm>
          <a:prstGeom prst="rect">
            <a:avLst/>
          </a:prstGeom>
        </p:spPr>
      </p:pic>
    </p:spTree>
    <p:extLst>
      <p:ext uri="{BB962C8B-B14F-4D97-AF65-F5344CB8AC3E}">
        <p14:creationId xmlns:p14="http://schemas.microsoft.com/office/powerpoint/2010/main" val="3210190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E80957-146C-1B27-28C8-435E15BA8BDF}"/>
              </a:ext>
            </a:extLst>
          </p:cNvPr>
          <p:cNvPicPr>
            <a:picLocks noChangeAspect="1"/>
          </p:cNvPicPr>
          <p:nvPr/>
        </p:nvPicPr>
        <p:blipFill>
          <a:blip r:embed="rId2"/>
          <a:stretch>
            <a:fillRect/>
          </a:stretch>
        </p:blipFill>
        <p:spPr>
          <a:xfrm>
            <a:off x="196929" y="655547"/>
            <a:ext cx="5311499" cy="3314318"/>
          </a:xfrm>
          <a:prstGeom prst="rect">
            <a:avLst/>
          </a:prstGeom>
        </p:spPr>
      </p:pic>
      <p:sp>
        <p:nvSpPr>
          <p:cNvPr id="3" name="TextBox 2">
            <a:extLst>
              <a:ext uri="{FF2B5EF4-FFF2-40B4-BE49-F238E27FC236}">
                <a16:creationId xmlns:a16="http://schemas.microsoft.com/office/drawing/2014/main" id="{4BE3C89F-7AD7-459F-2749-FCBD0DD9227C}"/>
              </a:ext>
            </a:extLst>
          </p:cNvPr>
          <p:cNvSpPr txBox="1"/>
          <p:nvPr/>
        </p:nvSpPr>
        <p:spPr>
          <a:xfrm>
            <a:off x="1734811" y="4045081"/>
            <a:ext cx="1908313" cy="369332"/>
          </a:xfrm>
          <a:prstGeom prst="rect">
            <a:avLst/>
          </a:prstGeom>
          <a:noFill/>
        </p:spPr>
        <p:txBody>
          <a:bodyPr wrap="square" rtlCol="0">
            <a:spAutoFit/>
          </a:bodyPr>
          <a:lstStyle/>
          <a:p>
            <a:r>
              <a:rPr lang="en-US" dirty="0"/>
              <a:t>Login UI design</a:t>
            </a:r>
          </a:p>
        </p:txBody>
      </p:sp>
      <p:pic>
        <p:nvPicPr>
          <p:cNvPr id="8" name="Picture 7" descr="Graphical user interface, application&#10;&#10;Description automatically generated">
            <a:extLst>
              <a:ext uri="{FF2B5EF4-FFF2-40B4-BE49-F238E27FC236}">
                <a16:creationId xmlns:a16="http://schemas.microsoft.com/office/drawing/2014/main" id="{DCBEBE4C-B17B-C7BB-A41A-3BF668C0AC9D}"/>
              </a:ext>
            </a:extLst>
          </p:cNvPr>
          <p:cNvPicPr>
            <a:picLocks noChangeAspect="1"/>
          </p:cNvPicPr>
          <p:nvPr/>
        </p:nvPicPr>
        <p:blipFill>
          <a:blip r:embed="rId3"/>
          <a:stretch>
            <a:fillRect/>
          </a:stretch>
        </p:blipFill>
        <p:spPr>
          <a:xfrm>
            <a:off x="5728282" y="3468186"/>
            <a:ext cx="6356555" cy="2924015"/>
          </a:xfrm>
          <a:prstGeom prst="rect">
            <a:avLst/>
          </a:prstGeom>
        </p:spPr>
      </p:pic>
      <p:sp>
        <p:nvSpPr>
          <p:cNvPr id="11" name="TextBox 10">
            <a:extLst>
              <a:ext uri="{FF2B5EF4-FFF2-40B4-BE49-F238E27FC236}">
                <a16:creationId xmlns:a16="http://schemas.microsoft.com/office/drawing/2014/main" id="{53B1F8C3-E086-25FE-898B-028F5873C576}"/>
              </a:ext>
            </a:extLst>
          </p:cNvPr>
          <p:cNvSpPr txBox="1"/>
          <p:nvPr/>
        </p:nvSpPr>
        <p:spPr>
          <a:xfrm>
            <a:off x="8167929" y="6392201"/>
            <a:ext cx="2430407" cy="369332"/>
          </a:xfrm>
          <a:prstGeom prst="rect">
            <a:avLst/>
          </a:prstGeom>
          <a:noFill/>
        </p:spPr>
        <p:txBody>
          <a:bodyPr wrap="square" rtlCol="0">
            <a:spAutoFit/>
          </a:bodyPr>
          <a:lstStyle/>
          <a:p>
            <a:r>
              <a:rPr lang="en-US" dirty="0"/>
              <a:t>Forget Password</a:t>
            </a:r>
          </a:p>
        </p:txBody>
      </p:sp>
      <p:sp>
        <p:nvSpPr>
          <p:cNvPr id="6" name="TextBox 5">
            <a:extLst>
              <a:ext uri="{FF2B5EF4-FFF2-40B4-BE49-F238E27FC236}">
                <a16:creationId xmlns:a16="http://schemas.microsoft.com/office/drawing/2014/main" id="{EBA6153F-D47E-66B6-228F-8DE53EAEE963}"/>
              </a:ext>
            </a:extLst>
          </p:cNvPr>
          <p:cNvSpPr txBox="1"/>
          <p:nvPr/>
        </p:nvSpPr>
        <p:spPr>
          <a:xfrm>
            <a:off x="3952007" y="210999"/>
            <a:ext cx="5050752" cy="369332"/>
          </a:xfrm>
          <a:prstGeom prst="rect">
            <a:avLst/>
          </a:prstGeom>
          <a:noFill/>
        </p:spPr>
        <p:txBody>
          <a:bodyPr wrap="square" rtlCol="0">
            <a:spAutoFit/>
          </a:bodyPr>
          <a:lstStyle/>
          <a:p>
            <a:r>
              <a:rPr lang="en-US" dirty="0">
                <a:highlight>
                  <a:srgbClr val="000080"/>
                </a:highlight>
              </a:rPr>
              <a:t>UI DESIGN OF MOBILE APPLICATION</a:t>
            </a:r>
          </a:p>
        </p:txBody>
      </p:sp>
    </p:spTree>
    <p:extLst>
      <p:ext uri="{BB962C8B-B14F-4D97-AF65-F5344CB8AC3E}">
        <p14:creationId xmlns:p14="http://schemas.microsoft.com/office/powerpoint/2010/main" val="1286651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4A21-D2DA-8F3D-A6B8-323445407295}"/>
              </a:ext>
            </a:extLst>
          </p:cNvPr>
          <p:cNvSpPr>
            <a:spLocks noGrp="1"/>
          </p:cNvSpPr>
          <p:nvPr>
            <p:ph type="title"/>
          </p:nvPr>
        </p:nvSpPr>
        <p:spPr>
          <a:xfrm>
            <a:off x="5158409" y="5373877"/>
            <a:ext cx="2733261" cy="839231"/>
          </a:xfrm>
        </p:spPr>
        <p:txBody>
          <a:bodyPr vert="horz" lIns="91440" tIns="45720" rIns="91440" bIns="45720" rtlCol="0">
            <a:normAutofit/>
          </a:bodyPr>
          <a:lstStyle/>
          <a:p>
            <a:pPr algn="l"/>
            <a:r>
              <a:rPr lang="en-US" sz="1400" dirty="0">
                <a:latin typeface="Times New Roman" panose="02020603050405020304" pitchFamily="18" charset="0"/>
                <a:cs typeface="Times New Roman" panose="02020603050405020304" pitchFamily="18" charset="0"/>
              </a:rPr>
              <a:t>Services section</a:t>
            </a:r>
          </a:p>
        </p:txBody>
      </p:sp>
      <p:pic>
        <p:nvPicPr>
          <p:cNvPr id="9" name="Content Placeholder 3" descr="Graphical user interface, application&#10;&#10;Description automatically generated">
            <a:extLst>
              <a:ext uri="{FF2B5EF4-FFF2-40B4-BE49-F238E27FC236}">
                <a16:creationId xmlns:a16="http://schemas.microsoft.com/office/drawing/2014/main" id="{CDE6997D-81C9-C05C-03E7-7E47BE5EAF97}"/>
              </a:ext>
            </a:extLst>
          </p:cNvPr>
          <p:cNvPicPr>
            <a:picLocks noChangeAspect="1"/>
          </p:cNvPicPr>
          <p:nvPr/>
        </p:nvPicPr>
        <p:blipFill>
          <a:blip r:embed="rId3"/>
          <a:stretch>
            <a:fillRect/>
          </a:stretch>
        </p:blipFill>
        <p:spPr>
          <a:xfrm>
            <a:off x="1625363" y="1100870"/>
            <a:ext cx="6836814" cy="4273007"/>
          </a:xfrm>
          <a:prstGeom prst="rect">
            <a:avLst/>
          </a:prstGeom>
        </p:spPr>
      </p:pic>
      <p:pic>
        <p:nvPicPr>
          <p:cNvPr id="5" name="Picture 4">
            <a:extLst>
              <a:ext uri="{FF2B5EF4-FFF2-40B4-BE49-F238E27FC236}">
                <a16:creationId xmlns:a16="http://schemas.microsoft.com/office/drawing/2014/main" id="{746F093F-0073-FB4D-279E-2168EA14B5F1}"/>
              </a:ext>
            </a:extLst>
          </p:cNvPr>
          <p:cNvPicPr>
            <a:picLocks noChangeAspect="1"/>
          </p:cNvPicPr>
          <p:nvPr/>
        </p:nvPicPr>
        <p:blipFill>
          <a:blip r:embed="rId4"/>
          <a:stretch>
            <a:fillRect/>
          </a:stretch>
        </p:blipFill>
        <p:spPr>
          <a:xfrm>
            <a:off x="8924080" y="1100870"/>
            <a:ext cx="2111074" cy="4273007"/>
          </a:xfrm>
          <a:prstGeom prst="rect">
            <a:avLst/>
          </a:prstGeom>
        </p:spPr>
      </p:pic>
      <p:sp>
        <p:nvSpPr>
          <p:cNvPr id="6" name="TextBox 5">
            <a:extLst>
              <a:ext uri="{FF2B5EF4-FFF2-40B4-BE49-F238E27FC236}">
                <a16:creationId xmlns:a16="http://schemas.microsoft.com/office/drawing/2014/main" id="{2FB3ECB7-3241-6AEE-D311-528A6442ABEB}"/>
              </a:ext>
            </a:extLst>
          </p:cNvPr>
          <p:cNvSpPr txBox="1"/>
          <p:nvPr/>
        </p:nvSpPr>
        <p:spPr>
          <a:xfrm>
            <a:off x="3836504" y="566530"/>
            <a:ext cx="5050752" cy="369332"/>
          </a:xfrm>
          <a:prstGeom prst="rect">
            <a:avLst/>
          </a:prstGeom>
          <a:noFill/>
        </p:spPr>
        <p:txBody>
          <a:bodyPr wrap="square" rtlCol="0">
            <a:spAutoFit/>
          </a:bodyPr>
          <a:lstStyle/>
          <a:p>
            <a:r>
              <a:rPr lang="en-US" dirty="0">
                <a:highlight>
                  <a:srgbClr val="000080"/>
                </a:highlight>
              </a:rPr>
              <a:t>UI DESIGN OF MOBILE APPLICATION</a:t>
            </a:r>
          </a:p>
        </p:txBody>
      </p:sp>
    </p:spTree>
    <p:extLst>
      <p:ext uri="{BB962C8B-B14F-4D97-AF65-F5344CB8AC3E}">
        <p14:creationId xmlns:p14="http://schemas.microsoft.com/office/powerpoint/2010/main" val="979134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3E2EC58-4E07-B825-4F1D-ED23EACFBECA}"/>
              </a:ext>
            </a:extLst>
          </p:cNvPr>
          <p:cNvPicPr>
            <a:picLocks noChangeAspect="1"/>
          </p:cNvPicPr>
          <p:nvPr/>
        </p:nvPicPr>
        <p:blipFill>
          <a:blip r:embed="rId2"/>
          <a:stretch>
            <a:fillRect/>
          </a:stretch>
        </p:blipFill>
        <p:spPr>
          <a:xfrm>
            <a:off x="535385" y="594212"/>
            <a:ext cx="10817613" cy="3265029"/>
          </a:xfrm>
          <a:prstGeom prst="rect">
            <a:avLst/>
          </a:prstGeom>
        </p:spPr>
      </p:pic>
      <p:pic>
        <p:nvPicPr>
          <p:cNvPr id="11" name="Picture 10">
            <a:extLst>
              <a:ext uri="{FF2B5EF4-FFF2-40B4-BE49-F238E27FC236}">
                <a16:creationId xmlns:a16="http://schemas.microsoft.com/office/drawing/2014/main" id="{E368FFA8-157E-EF14-B1BE-12D383BE6C55}"/>
              </a:ext>
            </a:extLst>
          </p:cNvPr>
          <p:cNvPicPr>
            <a:picLocks noChangeAspect="1"/>
          </p:cNvPicPr>
          <p:nvPr/>
        </p:nvPicPr>
        <p:blipFill>
          <a:blip r:embed="rId3"/>
          <a:stretch>
            <a:fillRect/>
          </a:stretch>
        </p:blipFill>
        <p:spPr>
          <a:xfrm>
            <a:off x="1916313" y="3949700"/>
            <a:ext cx="7608693" cy="2773878"/>
          </a:xfrm>
          <a:prstGeom prst="rect">
            <a:avLst/>
          </a:prstGeom>
        </p:spPr>
      </p:pic>
      <p:sp>
        <p:nvSpPr>
          <p:cNvPr id="2" name="TextBox 1">
            <a:extLst>
              <a:ext uri="{FF2B5EF4-FFF2-40B4-BE49-F238E27FC236}">
                <a16:creationId xmlns:a16="http://schemas.microsoft.com/office/drawing/2014/main" id="{5D623491-150D-FF2C-F20F-62DB1A2EA9EE}"/>
              </a:ext>
            </a:extLst>
          </p:cNvPr>
          <p:cNvSpPr txBox="1"/>
          <p:nvPr/>
        </p:nvSpPr>
        <p:spPr>
          <a:xfrm>
            <a:off x="5284270" y="134422"/>
            <a:ext cx="4427621" cy="369332"/>
          </a:xfrm>
          <a:prstGeom prst="rect">
            <a:avLst/>
          </a:prstGeom>
          <a:noFill/>
        </p:spPr>
        <p:txBody>
          <a:bodyPr wrap="square" rtlCol="0">
            <a:spAutoFit/>
          </a:bodyPr>
          <a:lstStyle/>
          <a:p>
            <a:r>
              <a:rPr lang="en-US" dirty="0"/>
              <a:t>Booking System </a:t>
            </a:r>
          </a:p>
        </p:txBody>
      </p:sp>
    </p:spTree>
    <p:extLst>
      <p:ext uri="{BB962C8B-B14F-4D97-AF65-F5344CB8AC3E}">
        <p14:creationId xmlns:p14="http://schemas.microsoft.com/office/powerpoint/2010/main" val="3448115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5CC9ED-2F54-2B32-ED39-C7A6F7EE6AB9}"/>
              </a:ext>
            </a:extLst>
          </p:cNvPr>
          <p:cNvPicPr>
            <a:picLocks noChangeAspect="1"/>
          </p:cNvPicPr>
          <p:nvPr/>
        </p:nvPicPr>
        <p:blipFill>
          <a:blip r:embed="rId3"/>
          <a:stretch>
            <a:fillRect/>
          </a:stretch>
        </p:blipFill>
        <p:spPr>
          <a:xfrm>
            <a:off x="913795" y="1874646"/>
            <a:ext cx="10276720" cy="3108707"/>
          </a:xfrm>
          <a:prstGeom prst="rect">
            <a:avLst/>
          </a:prstGeom>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4" name="TextBox 3">
            <a:extLst>
              <a:ext uri="{FF2B5EF4-FFF2-40B4-BE49-F238E27FC236}">
                <a16:creationId xmlns:a16="http://schemas.microsoft.com/office/drawing/2014/main" id="{5896AE58-D1A2-650C-BD7E-67D401412F83}"/>
              </a:ext>
            </a:extLst>
          </p:cNvPr>
          <p:cNvSpPr txBox="1"/>
          <p:nvPr/>
        </p:nvSpPr>
        <p:spPr>
          <a:xfrm>
            <a:off x="4671391" y="5173997"/>
            <a:ext cx="4215865" cy="369332"/>
          </a:xfrm>
          <a:prstGeom prst="rect">
            <a:avLst/>
          </a:prstGeom>
          <a:noFill/>
        </p:spPr>
        <p:txBody>
          <a:bodyPr wrap="square" rtlCol="0">
            <a:spAutoFit/>
          </a:bodyPr>
          <a:lstStyle/>
          <a:p>
            <a:r>
              <a:rPr lang="en-US" dirty="0"/>
              <a:t>Inbox/ messaging System</a:t>
            </a:r>
          </a:p>
        </p:txBody>
      </p:sp>
      <p:sp>
        <p:nvSpPr>
          <p:cNvPr id="2" name="TextBox 1">
            <a:extLst>
              <a:ext uri="{FF2B5EF4-FFF2-40B4-BE49-F238E27FC236}">
                <a16:creationId xmlns:a16="http://schemas.microsoft.com/office/drawing/2014/main" id="{575C92E1-C8E5-72B1-0F31-ECAD91E71554}"/>
              </a:ext>
            </a:extLst>
          </p:cNvPr>
          <p:cNvSpPr txBox="1"/>
          <p:nvPr/>
        </p:nvSpPr>
        <p:spPr>
          <a:xfrm>
            <a:off x="3836504" y="566530"/>
            <a:ext cx="5050752" cy="369332"/>
          </a:xfrm>
          <a:prstGeom prst="rect">
            <a:avLst/>
          </a:prstGeom>
          <a:noFill/>
        </p:spPr>
        <p:txBody>
          <a:bodyPr wrap="square" rtlCol="0">
            <a:spAutoFit/>
          </a:bodyPr>
          <a:lstStyle/>
          <a:p>
            <a:r>
              <a:rPr lang="en-US" dirty="0">
                <a:highlight>
                  <a:srgbClr val="000080"/>
                </a:highlight>
              </a:rPr>
              <a:t>UI DESIGN OF MOBILE APPLICATION</a:t>
            </a:r>
          </a:p>
        </p:txBody>
      </p:sp>
    </p:spTree>
    <p:extLst>
      <p:ext uri="{BB962C8B-B14F-4D97-AF65-F5344CB8AC3E}">
        <p14:creationId xmlns:p14="http://schemas.microsoft.com/office/powerpoint/2010/main" val="962893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3E4D-A9F9-9A66-821B-F07F76489041}"/>
              </a:ext>
            </a:extLst>
          </p:cNvPr>
          <p:cNvSpPr>
            <a:spLocks noGrp="1"/>
          </p:cNvSpPr>
          <p:nvPr>
            <p:ph type="title"/>
          </p:nvPr>
        </p:nvSpPr>
        <p:spPr>
          <a:xfrm>
            <a:off x="752475" y="599661"/>
            <a:ext cx="3643150" cy="5603310"/>
          </a:xfrm>
        </p:spPr>
        <p:txBody>
          <a:bodyPr>
            <a:normAutofit/>
          </a:bodyPr>
          <a:lstStyle/>
          <a:p>
            <a:r>
              <a:rPr lang="en-US" b="1" dirty="0">
                <a:latin typeface="Times New Roman" panose="02020603050405020304" pitchFamily="18" charset="0"/>
                <a:cs typeface="Times New Roman" panose="02020603050405020304" pitchFamily="18" charset="0"/>
              </a:rPr>
              <a:t>Findings and Challenges</a:t>
            </a:r>
            <a:br>
              <a:rPr lang="en-US" b="1" dirty="0">
                <a:latin typeface="Times New Roman" panose="02020603050405020304" pitchFamily="18" charset="0"/>
                <a:cs typeface="Times New Roman" panose="02020603050405020304" pitchFamily="18" charset="0"/>
              </a:rPr>
            </a:br>
            <a:endParaRPr lang="en-US" dirty="0"/>
          </a:p>
        </p:txBody>
      </p:sp>
      <p:graphicFrame>
        <p:nvGraphicFramePr>
          <p:cNvPr id="5" name="Content Placeholder 2">
            <a:extLst>
              <a:ext uri="{FF2B5EF4-FFF2-40B4-BE49-F238E27FC236}">
                <a16:creationId xmlns:a16="http://schemas.microsoft.com/office/drawing/2014/main" id="{F62A869C-5DD0-6DA5-C36F-998A67F570C3}"/>
              </a:ext>
            </a:extLst>
          </p:cNvPr>
          <p:cNvGraphicFramePr>
            <a:graphicFrameLocks noGrp="1"/>
          </p:cNvGraphicFramePr>
          <p:nvPr>
            <p:ph idx="1"/>
            <p:extLst>
              <p:ext uri="{D42A27DB-BD31-4B8C-83A1-F6EECF244321}">
                <p14:modId xmlns:p14="http://schemas.microsoft.com/office/powerpoint/2010/main" val="2733370814"/>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119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2575" y="628651"/>
            <a:ext cx="3643150" cy="5584259"/>
          </a:xfrm>
        </p:spPr>
        <p:txBody>
          <a:bodyPr>
            <a:normAutofit/>
          </a:bodyPr>
          <a:lstStyle/>
          <a:p>
            <a:r>
              <a:rPr lang="en-US" sz="3700">
                <a:latin typeface="Times New Roman" panose="02020603050405020304" pitchFamily="18" charset="0"/>
                <a:cs typeface="Times New Roman" panose="02020603050405020304" pitchFamily="18" charset="0"/>
              </a:rPr>
              <a:t>Challenges</a:t>
            </a:r>
            <a:endParaRPr lang="en-US" sz="3700"/>
          </a:p>
        </p:txBody>
      </p:sp>
      <p:graphicFrame>
        <p:nvGraphicFramePr>
          <p:cNvPr id="7" name="Content Placeholder 2">
            <a:extLst>
              <a:ext uri="{FF2B5EF4-FFF2-40B4-BE49-F238E27FC236}">
                <a16:creationId xmlns:a16="http://schemas.microsoft.com/office/drawing/2014/main" id="{AF6C65A0-5AA8-892C-E26E-4F5CEEF2FCCF}"/>
              </a:ext>
            </a:extLst>
          </p:cNvPr>
          <p:cNvGraphicFramePr>
            <a:graphicFrameLocks noGrp="1"/>
          </p:cNvGraphicFramePr>
          <p:nvPr>
            <p:ph idx="1"/>
          </p:nvPr>
        </p:nvGraphicFramePr>
        <p:xfrm>
          <a:off x="1082675" y="1095375"/>
          <a:ext cx="6003925" cy="4695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5423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F763EF-4735-1EF3-DBDD-60D664762B9F}"/>
              </a:ext>
            </a:extLst>
          </p:cNvPr>
          <p:cNvSpPr>
            <a:spLocks noGrp="1"/>
          </p:cNvSpPr>
          <p:nvPr>
            <p:ph type="title"/>
          </p:nvPr>
        </p:nvSpPr>
        <p:spPr>
          <a:xfrm>
            <a:off x="838200" y="743200"/>
            <a:ext cx="10515600" cy="838414"/>
          </a:xfrm>
        </p:spPr>
        <p:txBody>
          <a:bodyPr>
            <a:normAutofit fontScale="90000"/>
          </a:bodyPr>
          <a:lstStyle/>
          <a:p>
            <a:pPr marL="0" rtl="0" eaLnBrk="1" fontAlgn="t" latinLnBrk="0" hangingPunct="1">
              <a:spcBef>
                <a:spcPts val="0"/>
              </a:spcBef>
              <a:spcAft>
                <a:spcPts val="0"/>
              </a:spcAft>
            </a:pPr>
            <a:r>
              <a:rPr lang="en-US" cap="none">
                <a:ln w="22225">
                  <a:solidFill>
                    <a:schemeClr val="accent2"/>
                  </a:solidFill>
                  <a:prstDash val="solid"/>
                </a:ln>
                <a:solidFill>
                  <a:schemeClr val="accent2">
                    <a:lumMod val="40000"/>
                    <a:lumOff val="60000"/>
                  </a:schemeClr>
                </a:solidFill>
                <a:effectLst/>
                <a:highlight>
                  <a:srgbClr val="000080"/>
                </a:highlight>
              </a:rPr>
              <a:t>Group Members Info</a:t>
            </a:r>
            <a:br>
              <a:rPr lang="en-US" cap="none">
                <a:ln w="22225">
                  <a:solidFill>
                    <a:schemeClr val="accent2"/>
                  </a:solidFill>
                  <a:prstDash val="solid"/>
                </a:ln>
                <a:solidFill>
                  <a:schemeClr val="accent2">
                    <a:lumMod val="40000"/>
                    <a:lumOff val="60000"/>
                  </a:schemeClr>
                </a:solidFill>
                <a:effectLst/>
                <a:highlight>
                  <a:srgbClr val="000080"/>
                </a:highlight>
              </a:rPr>
            </a:br>
            <a:r>
              <a:rPr lang="en-US" sz="1800" b="1" i="0" u="none" strike="noStrike" kern="1200">
                <a:solidFill>
                  <a:srgbClr val="FFFFFF"/>
                </a:solidFill>
                <a:effectLst/>
                <a:latin typeface="Rockwell" panose="02060603020205020403" pitchFamily="18" charset="0"/>
              </a:rPr>
              <a:t> </a:t>
            </a:r>
            <a:br>
              <a:rPr lang="en-US" sz="1800" b="0" i="0" u="none" strike="noStrike">
                <a:effectLst/>
                <a:latin typeface="Arial" panose="020B0604020202020204" pitchFamily="34" charset="0"/>
              </a:rPr>
            </a:br>
            <a:br>
              <a:rPr lang="en-US" sz="1800" b="0" i="0" u="none" strike="noStrike">
                <a:effectLst/>
                <a:latin typeface="Arial" panose="020B0604020202020204" pitchFamily="34" charset="0"/>
              </a:rPr>
            </a:br>
            <a:endParaRPr lang="en-US" cap="none" dirty="0">
              <a:ln w="22225">
                <a:solidFill>
                  <a:schemeClr val="accent2"/>
                </a:solidFill>
                <a:prstDash val="solid"/>
              </a:ln>
              <a:solidFill>
                <a:schemeClr val="accent2">
                  <a:lumMod val="40000"/>
                  <a:lumOff val="60000"/>
                </a:schemeClr>
              </a:solidFill>
              <a:effectLst/>
              <a:highlight>
                <a:srgbClr val="000080"/>
              </a:highlight>
            </a:endParaRPr>
          </a:p>
        </p:txBody>
      </p:sp>
      <p:graphicFrame>
        <p:nvGraphicFramePr>
          <p:cNvPr id="6" name="Table 6">
            <a:extLst>
              <a:ext uri="{FF2B5EF4-FFF2-40B4-BE49-F238E27FC236}">
                <a16:creationId xmlns:a16="http://schemas.microsoft.com/office/drawing/2014/main" id="{678E23F1-D380-517F-82EF-8EFD25129B6D}"/>
              </a:ext>
            </a:extLst>
          </p:cNvPr>
          <p:cNvGraphicFramePr>
            <a:graphicFrameLocks noGrp="1"/>
          </p:cNvGraphicFramePr>
          <p:nvPr>
            <p:ph idx="1"/>
            <p:extLst>
              <p:ext uri="{D42A27DB-BD31-4B8C-83A1-F6EECF244321}">
                <p14:modId xmlns:p14="http://schemas.microsoft.com/office/powerpoint/2010/main" val="208872874"/>
              </p:ext>
            </p:extLst>
          </p:nvPr>
        </p:nvGraphicFramePr>
        <p:xfrm>
          <a:off x="1087655" y="1795311"/>
          <a:ext cx="10266145" cy="4092819"/>
        </p:xfrm>
        <a:graphic>
          <a:graphicData uri="http://schemas.openxmlformats.org/drawingml/2006/table">
            <a:tbl>
              <a:tblPr firstRow="1" bandRow="1">
                <a:tableStyleId>{125E5076-3810-47DD-B79F-674D7AD40C01}</a:tableStyleId>
              </a:tblPr>
              <a:tblGrid>
                <a:gridCol w="1322729">
                  <a:extLst>
                    <a:ext uri="{9D8B030D-6E8A-4147-A177-3AD203B41FA5}">
                      <a16:colId xmlns:a16="http://schemas.microsoft.com/office/drawing/2014/main" val="470586637"/>
                    </a:ext>
                  </a:extLst>
                </a:gridCol>
                <a:gridCol w="5492192">
                  <a:extLst>
                    <a:ext uri="{9D8B030D-6E8A-4147-A177-3AD203B41FA5}">
                      <a16:colId xmlns:a16="http://schemas.microsoft.com/office/drawing/2014/main" val="2357372117"/>
                    </a:ext>
                  </a:extLst>
                </a:gridCol>
                <a:gridCol w="3451224">
                  <a:extLst>
                    <a:ext uri="{9D8B030D-6E8A-4147-A177-3AD203B41FA5}">
                      <a16:colId xmlns:a16="http://schemas.microsoft.com/office/drawing/2014/main" val="3505793211"/>
                    </a:ext>
                  </a:extLst>
                </a:gridCol>
              </a:tblGrid>
              <a:tr h="859037">
                <a:tc>
                  <a:txBody>
                    <a:bodyPr/>
                    <a:lstStyle/>
                    <a:p>
                      <a:endParaRPr lang="en-US" dirty="0"/>
                    </a:p>
                    <a:p>
                      <a:r>
                        <a:rPr lang="en-US" dirty="0"/>
                        <a:t> Serial no</a:t>
                      </a:r>
                    </a:p>
                    <a:p>
                      <a:endParaRPr lang="en-US" dirty="0"/>
                    </a:p>
                  </a:txBody>
                  <a:tcPr marL="92518" marR="92518"/>
                </a:tc>
                <a:tc>
                  <a:txBody>
                    <a:bodyPr/>
                    <a:lstStyle/>
                    <a:p>
                      <a:r>
                        <a:rPr lang="en-US" dirty="0"/>
                        <a:t>                                                   </a:t>
                      </a:r>
                    </a:p>
                    <a:p>
                      <a:r>
                        <a:rPr lang="en-US" dirty="0"/>
                        <a:t>                                     Members Name</a:t>
                      </a:r>
                    </a:p>
                  </a:txBody>
                  <a:tcPr marL="92518" marR="92518"/>
                </a:tc>
                <a:tc>
                  <a:txBody>
                    <a:bodyPr/>
                    <a:lstStyle/>
                    <a:p>
                      <a:endParaRPr lang="en-US" dirty="0"/>
                    </a:p>
                    <a:p>
                      <a:r>
                        <a:rPr lang="en-US" dirty="0"/>
                        <a:t>         Members Id</a:t>
                      </a:r>
                    </a:p>
                  </a:txBody>
                  <a:tcPr marL="92518" marR="92518"/>
                </a:tc>
                <a:extLst>
                  <a:ext uri="{0D108BD9-81ED-4DB2-BD59-A6C34878D82A}">
                    <a16:rowId xmlns:a16="http://schemas.microsoft.com/office/drawing/2014/main" val="2368436614"/>
                  </a:ext>
                </a:extLst>
              </a:tr>
              <a:tr h="568619">
                <a:tc>
                  <a:txBody>
                    <a:bodyPr/>
                    <a:lstStyle/>
                    <a:p>
                      <a:r>
                        <a:rPr lang="en-US" dirty="0"/>
                        <a:t>31</a:t>
                      </a:r>
                    </a:p>
                  </a:txBody>
                  <a:tcPr marL="92518" marR="92518"/>
                </a:tc>
                <a:tc>
                  <a:txBody>
                    <a:bodyPr/>
                    <a:lstStyle/>
                    <a:p>
                      <a:r>
                        <a:rPr lang="en-US" dirty="0"/>
                        <a:t>                            MEHEDI  HASAN EMON</a:t>
                      </a:r>
                    </a:p>
                  </a:txBody>
                  <a:tcPr marL="92518" marR="92518"/>
                </a:tc>
                <a:tc>
                  <a:txBody>
                    <a:bodyPr/>
                    <a:lstStyle/>
                    <a:p>
                      <a:endParaRPr lang="en-US" dirty="0">
                        <a:latin typeface="Times New Roman" panose="02020603050405020304" pitchFamily="18" charset="0"/>
                        <a:cs typeface="Times New Roman" panose="02020603050405020304" pitchFamily="18" charset="0"/>
                      </a:endParaRPr>
                    </a:p>
                  </a:txBody>
                  <a:tcPr marL="92518" marR="92518"/>
                </a:tc>
                <a:extLst>
                  <a:ext uri="{0D108BD9-81ED-4DB2-BD59-A6C34878D82A}">
                    <a16:rowId xmlns:a16="http://schemas.microsoft.com/office/drawing/2014/main" val="3666134929"/>
                  </a:ext>
                </a:extLst>
              </a:tr>
              <a:tr h="601326">
                <a:tc>
                  <a:txBody>
                    <a:bodyPr/>
                    <a:lstStyle/>
                    <a:p>
                      <a:r>
                        <a:rPr lang="en-US" dirty="0"/>
                        <a:t>14</a:t>
                      </a:r>
                    </a:p>
                  </a:txBody>
                  <a:tcPr marL="92518" marR="92518"/>
                </a:tc>
                <a:tc>
                  <a:txBody>
                    <a:bodyPr/>
                    <a:lstStyle/>
                    <a:p>
                      <a:r>
                        <a:rPr lang="en-US" dirty="0"/>
                        <a:t>                    </a:t>
                      </a:r>
                      <a:r>
                        <a:rPr lang="en-US" sz="1800" b="1" dirty="0">
                          <a:latin typeface="Times New Roman" panose="02020603050405020304" pitchFamily="18" charset="0"/>
                          <a:cs typeface="Times New Roman" panose="02020603050405020304" pitchFamily="18" charset="0"/>
                        </a:rPr>
                        <a:t>KAZI AHSANUL HAQUE SHOJIB</a:t>
                      </a:r>
                      <a:endParaRPr lang="en-US" b="1" dirty="0"/>
                    </a:p>
                  </a:txBody>
                  <a:tcPr marL="92518" marR="92518"/>
                </a:tc>
                <a:tc>
                  <a:txBody>
                    <a:bodyPr/>
                    <a:lstStyle/>
                    <a:p>
                      <a:endParaRPr lang="en-US" dirty="0"/>
                    </a:p>
                  </a:txBody>
                  <a:tcPr marL="92518" marR="92518"/>
                </a:tc>
                <a:extLst>
                  <a:ext uri="{0D108BD9-81ED-4DB2-BD59-A6C34878D82A}">
                    <a16:rowId xmlns:a16="http://schemas.microsoft.com/office/drawing/2014/main" val="2582081100"/>
                  </a:ext>
                </a:extLst>
              </a:tr>
              <a:tr h="601326">
                <a:tc>
                  <a:txBody>
                    <a:bodyPr/>
                    <a:lstStyle/>
                    <a:p>
                      <a:r>
                        <a:rPr lang="en-US" dirty="0"/>
                        <a:t>30</a:t>
                      </a:r>
                    </a:p>
                  </a:txBody>
                  <a:tcPr marL="92518" marR="92518"/>
                </a:tc>
                <a:tc>
                  <a:txBody>
                    <a:bodyPr/>
                    <a:lstStyle/>
                    <a:p>
                      <a:r>
                        <a:rPr lang="en-US" dirty="0"/>
                        <a:t>                                     RIFAT AHMED                 </a:t>
                      </a:r>
                    </a:p>
                  </a:txBody>
                  <a:tcPr marL="92518" marR="92518"/>
                </a:tc>
                <a:tc>
                  <a:txBody>
                    <a:bodyPr/>
                    <a:lstStyle/>
                    <a:p>
                      <a:endParaRPr lang="en-US" dirty="0"/>
                    </a:p>
                  </a:txBody>
                  <a:tcPr marL="92518" marR="92518"/>
                </a:tc>
                <a:extLst>
                  <a:ext uri="{0D108BD9-81ED-4DB2-BD59-A6C34878D82A}">
                    <a16:rowId xmlns:a16="http://schemas.microsoft.com/office/drawing/2014/main" val="13789180"/>
                  </a:ext>
                </a:extLst>
              </a:tr>
              <a:tr h="568619">
                <a:tc>
                  <a:txBody>
                    <a:bodyPr/>
                    <a:lstStyle/>
                    <a:p>
                      <a:r>
                        <a:rPr lang="en-US" dirty="0"/>
                        <a:t>17</a:t>
                      </a:r>
                    </a:p>
                  </a:txBody>
                  <a:tcPr marL="92518" marR="92518"/>
                </a:tc>
                <a:tc>
                  <a:txBody>
                    <a:bodyPr/>
                    <a:lstStyle/>
                    <a:p>
                      <a:r>
                        <a:rPr lang="en-US" sz="1800" b="1" i="0" u="none" strike="noStrike" kern="1200" dirty="0">
                          <a:solidFill>
                            <a:srgbClr val="FFFFFF"/>
                          </a:solidFill>
                          <a:effectLst/>
                          <a:latin typeface="Times New Roman" panose="02020603050405020304" pitchFamily="18" charset="0"/>
                          <a:cs typeface="Times New Roman" panose="02020603050405020304" pitchFamily="18" charset="0"/>
                        </a:rPr>
                        <a:t>                             MD REDOY SHEIKH </a:t>
                      </a:r>
                      <a:endParaRPr lang="en-US" dirty="0"/>
                    </a:p>
                  </a:txBody>
                  <a:tcPr marL="92518" marR="92518"/>
                </a:tc>
                <a:tc>
                  <a:txBody>
                    <a:bodyPr/>
                    <a:lstStyle/>
                    <a:p>
                      <a:endParaRPr lang="en-US" dirty="0">
                        <a:latin typeface="Times New Roman" panose="02020603050405020304" pitchFamily="18" charset="0"/>
                        <a:cs typeface="Times New Roman" panose="02020603050405020304" pitchFamily="18" charset="0"/>
                      </a:endParaRPr>
                    </a:p>
                  </a:txBody>
                  <a:tcPr marL="92518" marR="92518"/>
                </a:tc>
                <a:extLst>
                  <a:ext uri="{0D108BD9-81ED-4DB2-BD59-A6C34878D82A}">
                    <a16:rowId xmlns:a16="http://schemas.microsoft.com/office/drawing/2014/main" val="1663621618"/>
                  </a:ext>
                </a:extLst>
              </a:tr>
              <a:tr h="838529">
                <a:tc>
                  <a:txBody>
                    <a:bodyPr/>
                    <a:lstStyle/>
                    <a:p>
                      <a:r>
                        <a:rPr lang="en-US" sz="1800" b="1" i="0" u="none" strike="noStrike" kern="1200" dirty="0">
                          <a:solidFill>
                            <a:srgbClr val="FFFFFF"/>
                          </a:solidFill>
                          <a:effectLst/>
                          <a:latin typeface="Rockwell" panose="02060603020205020403" pitchFamily="18" charset="0"/>
                        </a:rPr>
                        <a:t>07</a:t>
                      </a:r>
                      <a:endParaRPr lang="en-US" dirty="0"/>
                    </a:p>
                  </a:txBody>
                  <a:tcPr marL="92518" marR="92518"/>
                </a:tc>
                <a:tc>
                  <a:txBody>
                    <a:bodyPr/>
                    <a:lstStyle/>
                    <a:p>
                      <a:pPr algn="ctr"/>
                      <a:r>
                        <a:rPr lang="en-US" sz="1800" b="1" i="0" u="none" strike="noStrike" kern="1200" dirty="0">
                          <a:solidFill>
                            <a:srgbClr val="FFFFFF"/>
                          </a:solidFill>
                          <a:effectLst/>
                          <a:latin typeface="Times New Roman" panose="02020603050405020304" pitchFamily="18" charset="0"/>
                          <a:cs typeface="Times New Roman" panose="02020603050405020304" pitchFamily="18" charset="0"/>
                        </a:rPr>
                        <a:t>   </a:t>
                      </a:r>
                      <a:r>
                        <a:rPr lang="en-US" dirty="0"/>
                        <a:t>UMME HABIBA NAZRIN</a:t>
                      </a:r>
                      <a:r>
                        <a:rPr lang="en-US" sz="1800" b="1" i="0" u="none" strike="noStrike" kern="1200" dirty="0">
                          <a:solidFill>
                            <a:srgbClr val="FFFFFF"/>
                          </a:solidFill>
                          <a:effectLst/>
                          <a:latin typeface="Times New Roman" panose="02020603050405020304" pitchFamily="18" charset="0"/>
                          <a:cs typeface="Times New Roman" panose="02020603050405020304" pitchFamily="18" charset="0"/>
                        </a:rPr>
                        <a:t>          </a:t>
                      </a:r>
                      <a:endParaRPr lang="en-US" dirty="0"/>
                    </a:p>
                  </a:txBody>
                  <a:tcPr marL="92518" marR="92518"/>
                </a:tc>
                <a:tc>
                  <a:txBody>
                    <a:bodyPr/>
                    <a:lstStyle/>
                    <a:p>
                      <a:pPr algn="l"/>
                      <a:endParaRPr lang="en-US" b="1" dirty="0"/>
                    </a:p>
                  </a:txBody>
                  <a:tcPr marL="92518" marR="92518"/>
                </a:tc>
                <a:extLst>
                  <a:ext uri="{0D108BD9-81ED-4DB2-BD59-A6C34878D82A}">
                    <a16:rowId xmlns:a16="http://schemas.microsoft.com/office/drawing/2014/main" val="2672985282"/>
                  </a:ext>
                </a:extLst>
              </a:tr>
            </a:tbl>
          </a:graphicData>
        </a:graphic>
      </p:graphicFrame>
    </p:spTree>
    <p:extLst>
      <p:ext uri="{BB962C8B-B14F-4D97-AF65-F5344CB8AC3E}">
        <p14:creationId xmlns:p14="http://schemas.microsoft.com/office/powerpoint/2010/main" val="4259642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3457EFF-E899-F193-5EEC-15DAAE4C24C0}"/>
              </a:ext>
            </a:extLst>
          </p:cNvPr>
          <p:cNvSpPr>
            <a:spLocks noGrp="1"/>
          </p:cNvSpPr>
          <p:nvPr>
            <p:ph type="title"/>
          </p:nvPr>
        </p:nvSpPr>
        <p:spPr>
          <a:xfrm>
            <a:off x="913796" y="927100"/>
            <a:ext cx="3418766" cy="4616450"/>
          </a:xfrm>
        </p:spPr>
        <p:txBody>
          <a:bodyPr>
            <a:normAutofit/>
          </a:bodyPr>
          <a:lstStyle/>
          <a:p>
            <a:r>
              <a:rPr lang="en-US" dirty="0"/>
              <a:t>Conclusion</a:t>
            </a:r>
          </a:p>
        </p:txBody>
      </p:sp>
      <p:cxnSp>
        <p:nvCxnSpPr>
          <p:cNvPr id="14" name="Straight Connector 13">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88C87F1-B5B7-437D-767A-A90EA8139C51}"/>
              </a:ext>
            </a:extLst>
          </p:cNvPr>
          <p:cNvSpPr>
            <a:spLocks noGrp="1"/>
          </p:cNvSpPr>
          <p:nvPr>
            <p:ph idx="1"/>
          </p:nvPr>
        </p:nvSpPr>
        <p:spPr>
          <a:xfrm>
            <a:off x="4976029" y="971549"/>
            <a:ext cx="6291528" cy="4616450"/>
          </a:xfrm>
        </p:spPr>
        <p:txBody>
          <a:bodyPr anchor="ctr">
            <a:normAutofit/>
          </a:bodyPr>
          <a:lstStyle/>
          <a:p>
            <a:pPr algn="just">
              <a:buFont typeface="Wingdings" panose="05000000000000000000" pitchFamily="2" charset="2"/>
              <a:buChar char="§"/>
            </a:pPr>
            <a:r>
              <a:rPr lang="en-US" dirty="0"/>
              <a:t>This system will help saloons to cast their business underneath their space to expand their everyday business. This project also helps local vendors to show their presence globally on the internet and serve their customers with their art. In the salon and beauty industry, the Online Reservation System is suitable for use to reduce customer waiting time and experience a hassle-free environment.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18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17D2-8233-B517-9F20-722736E79315}"/>
              </a:ext>
            </a:extLst>
          </p:cNvPr>
          <p:cNvSpPr>
            <a:spLocks noGrp="1"/>
          </p:cNvSpPr>
          <p:nvPr>
            <p:ph type="title"/>
          </p:nvPr>
        </p:nvSpPr>
        <p:spPr>
          <a:xfrm>
            <a:off x="752475" y="609600"/>
            <a:ext cx="3643150" cy="5603310"/>
          </a:xfrm>
        </p:spPr>
        <p:txBody>
          <a:bodyPr>
            <a:normAutofit/>
          </a:bodyPr>
          <a:lstStyle/>
          <a:p>
            <a:r>
              <a:rPr lang="en-US" sz="2900" dirty="0"/>
              <a:t>Future Enhancements</a:t>
            </a:r>
          </a:p>
        </p:txBody>
      </p:sp>
      <p:graphicFrame>
        <p:nvGraphicFramePr>
          <p:cNvPr id="5" name="Content Placeholder 2">
            <a:extLst>
              <a:ext uri="{FF2B5EF4-FFF2-40B4-BE49-F238E27FC236}">
                <a16:creationId xmlns:a16="http://schemas.microsoft.com/office/drawing/2014/main" id="{64C3901B-6BC8-5053-10FA-AFE3174882CA}"/>
              </a:ext>
            </a:extLst>
          </p:cNvPr>
          <p:cNvGraphicFramePr>
            <a:graphicFrameLocks noGrp="1"/>
          </p:cNvGraphicFramePr>
          <p:nvPr>
            <p:ph idx="1"/>
            <p:extLst>
              <p:ext uri="{D42A27DB-BD31-4B8C-83A1-F6EECF244321}">
                <p14:modId xmlns:p14="http://schemas.microsoft.com/office/powerpoint/2010/main" val="2951612485"/>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F2E1110F-3926-BEDD-3E9A-79A94973537F}"/>
              </a:ext>
            </a:extLst>
          </p:cNvPr>
          <p:cNvSpPr txBox="1">
            <a:spLocks/>
          </p:cNvSpPr>
          <p:nvPr/>
        </p:nvSpPr>
        <p:spPr>
          <a:xfrm>
            <a:off x="752475" y="599661"/>
            <a:ext cx="3643150" cy="5603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900"/>
              <a:t>Future Enhancements</a:t>
            </a:r>
          </a:p>
        </p:txBody>
      </p:sp>
      <p:sp>
        <p:nvSpPr>
          <p:cNvPr id="8" name="Title 1">
            <a:extLst>
              <a:ext uri="{FF2B5EF4-FFF2-40B4-BE49-F238E27FC236}">
                <a16:creationId xmlns:a16="http://schemas.microsoft.com/office/drawing/2014/main" id="{D7EEDE21-6287-7C00-58C9-0C40D5297F29}"/>
              </a:ext>
            </a:extLst>
          </p:cNvPr>
          <p:cNvSpPr txBox="1">
            <a:spLocks/>
          </p:cNvSpPr>
          <p:nvPr/>
        </p:nvSpPr>
        <p:spPr>
          <a:xfrm>
            <a:off x="752475" y="627345"/>
            <a:ext cx="3643150" cy="5603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900" dirty="0"/>
              <a:t>Future Enhancements</a:t>
            </a:r>
          </a:p>
        </p:txBody>
      </p:sp>
    </p:spTree>
    <p:extLst>
      <p:ext uri="{BB962C8B-B14F-4D97-AF65-F5344CB8AC3E}">
        <p14:creationId xmlns:p14="http://schemas.microsoft.com/office/powerpoint/2010/main" val="104170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12" descr="Hand on study table">
            <a:extLst>
              <a:ext uri="{FF2B5EF4-FFF2-40B4-BE49-F238E27FC236}">
                <a16:creationId xmlns:a16="http://schemas.microsoft.com/office/drawing/2014/main" id="{22A45927-D25C-1100-C7A8-4BA1CB64C1FA}"/>
              </a:ext>
            </a:extLst>
          </p:cNvPr>
          <p:cNvPicPr>
            <a:picLocks noChangeAspect="1"/>
          </p:cNvPicPr>
          <p:nvPr/>
        </p:nvPicPr>
        <p:blipFill rotWithShape="1">
          <a:blip r:embed="rId3">
            <a:alphaModFix amt="35000"/>
            <a:grayscl/>
          </a:blip>
          <a:srcRect t="2580" b="13150"/>
          <a:stretch/>
        </p:blipFill>
        <p:spPr>
          <a:xfrm>
            <a:off x="20" y="10"/>
            <a:ext cx="12191980" cy="6857990"/>
          </a:xfrm>
          <a:prstGeom prst="rect">
            <a:avLst/>
          </a:prstGeom>
        </p:spPr>
      </p:pic>
      <p:sp>
        <p:nvSpPr>
          <p:cNvPr id="4" name="Title 3">
            <a:extLst>
              <a:ext uri="{FF2B5EF4-FFF2-40B4-BE49-F238E27FC236}">
                <a16:creationId xmlns:a16="http://schemas.microsoft.com/office/drawing/2014/main" id="{E5B6FD0A-885B-C650-AA93-155A5D2381CD}"/>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dirty="0"/>
              <a:t>Thanks FOR BEING </a:t>
            </a:r>
            <a:br>
              <a:rPr lang="en-US" sz="4800" dirty="0"/>
            </a:br>
            <a:r>
              <a:rPr lang="en-US" sz="4800" dirty="0"/>
              <a:t>WITH US</a:t>
            </a:r>
            <a:endParaRPr lang="en-US" sz="4800"/>
          </a:p>
        </p:txBody>
      </p:sp>
    </p:spTree>
    <p:extLst>
      <p:ext uri="{BB962C8B-B14F-4D97-AF65-F5344CB8AC3E}">
        <p14:creationId xmlns:p14="http://schemas.microsoft.com/office/powerpoint/2010/main" val="314474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2D12-BDD2-1C8F-9073-F499EAA6F54F}"/>
              </a:ext>
            </a:extLst>
          </p:cNvPr>
          <p:cNvSpPr>
            <a:spLocks noGrp="1"/>
          </p:cNvSpPr>
          <p:nvPr>
            <p:ph type="title"/>
          </p:nvPr>
        </p:nvSpPr>
        <p:spPr>
          <a:xfrm>
            <a:off x="1135781" y="1122363"/>
            <a:ext cx="5896391" cy="2387600"/>
          </a:xfrm>
        </p:spPr>
        <p:txBody>
          <a:bodyPr vert="horz" lIns="91440" tIns="45720" rIns="91440" bIns="45720" rtlCol="0" anchor="b">
            <a:normAutofit/>
          </a:bodyPr>
          <a:lstStyle/>
          <a:p>
            <a:r>
              <a:rPr lang="en-US" sz="4800"/>
              <a:t>ANY QUERY ?</a:t>
            </a:r>
          </a:p>
        </p:txBody>
      </p:sp>
      <p:pic>
        <p:nvPicPr>
          <p:cNvPr id="17" name="Graphic 16" descr="Question mark">
            <a:extLst>
              <a:ext uri="{FF2B5EF4-FFF2-40B4-BE49-F238E27FC236}">
                <a16:creationId xmlns:a16="http://schemas.microsoft.com/office/drawing/2014/main" id="{FC50DF79-DA14-15BD-9187-9C8B6FAAF4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8736" y="1488697"/>
            <a:ext cx="3402767" cy="3402767"/>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72995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700"/>
                                        <p:tgtEl>
                                          <p:spTgt spid="1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8DC5B6-4DAC-6427-5440-F2024E1BF4D7}"/>
              </a:ext>
            </a:extLst>
          </p:cNvPr>
          <p:cNvSpPr>
            <a:spLocks noGrp="1"/>
          </p:cNvSpPr>
          <p:nvPr>
            <p:ph type="title"/>
          </p:nvPr>
        </p:nvSpPr>
        <p:spPr>
          <a:xfrm>
            <a:off x="913795" y="609600"/>
            <a:ext cx="10353761" cy="1326321"/>
          </a:xfrm>
        </p:spPr>
        <p:txBody>
          <a:bodyPr>
            <a:normAutofit/>
          </a:bodyPr>
          <a:lstStyle/>
          <a:p>
            <a:r>
              <a:rPr lang="en-US" dirty="0">
                <a:highlight>
                  <a:srgbClr val="000080"/>
                </a:highlight>
              </a:rPr>
              <a:t>Table of Content</a:t>
            </a:r>
          </a:p>
        </p:txBody>
      </p:sp>
      <p:sp>
        <p:nvSpPr>
          <p:cNvPr id="19" name="Rectangle 18">
            <a:extLst>
              <a:ext uri="{FF2B5EF4-FFF2-40B4-BE49-F238E27FC236}">
                <a16:creationId xmlns:a16="http://schemas.microsoft.com/office/drawing/2014/main" id="{88A69F92-2FCD-460F-9D54-3756D89A5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4" name="Content Placeholder 4">
            <a:extLst>
              <a:ext uri="{FF2B5EF4-FFF2-40B4-BE49-F238E27FC236}">
                <a16:creationId xmlns:a16="http://schemas.microsoft.com/office/drawing/2014/main" id="{5DFDA3E3-E499-FD50-2A9D-34F9AF716785}"/>
              </a:ext>
            </a:extLst>
          </p:cNvPr>
          <p:cNvGraphicFramePr>
            <a:graphicFrameLocks noGrp="1"/>
          </p:cNvGraphicFramePr>
          <p:nvPr>
            <p:ph idx="1"/>
            <p:extLst>
              <p:ext uri="{D42A27DB-BD31-4B8C-83A1-F6EECF244321}">
                <p14:modId xmlns:p14="http://schemas.microsoft.com/office/powerpoint/2010/main" val="3623459008"/>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812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0D148-1365-DC2A-9342-D4E59276FD1A}"/>
              </a:ext>
            </a:extLst>
          </p:cNvPr>
          <p:cNvSpPr>
            <a:spLocks noGrp="1"/>
          </p:cNvSpPr>
          <p:nvPr>
            <p:ph type="title"/>
          </p:nvPr>
        </p:nvSpPr>
        <p:spPr/>
        <p:txBody>
          <a:bodyPr vert="horz" lIns="91440" tIns="45720" rIns="91440" bIns="45720" rtlCol="0" anchor="ctr">
            <a:normAutofit/>
          </a:bodyPr>
          <a:lstStyle/>
          <a:p>
            <a:r>
              <a:rPr lang="en-US" dirty="0">
                <a:highlight>
                  <a:srgbClr val="000080"/>
                </a:highlight>
              </a:rPr>
              <a:t>Introduction</a:t>
            </a:r>
          </a:p>
        </p:txBody>
      </p:sp>
      <p:sp>
        <p:nvSpPr>
          <p:cNvPr id="3" name="Content Placeholder 2">
            <a:extLst>
              <a:ext uri="{FF2B5EF4-FFF2-40B4-BE49-F238E27FC236}">
                <a16:creationId xmlns:a16="http://schemas.microsoft.com/office/drawing/2014/main" id="{E85DBB9A-8C30-7BC3-532E-99A3674F9EFE}"/>
              </a:ext>
            </a:extLst>
          </p:cNvPr>
          <p:cNvSpPr>
            <a:spLocks noGrp="1"/>
          </p:cNvSpPr>
          <p:nvPr>
            <p:ph sz="half" idx="1"/>
          </p:nvPr>
        </p:nvSpPr>
        <p:spPr>
          <a:xfrm>
            <a:off x="913795" y="2096064"/>
            <a:ext cx="4920949" cy="3758084"/>
          </a:xfrm>
        </p:spPr>
        <p:txBody>
          <a:bodyPr vert="horz" lIns="91440" tIns="45720" rIns="91440" bIns="45720" rtlCol="0">
            <a:normAutofit/>
          </a:bodyPr>
          <a:lstStyle/>
          <a:p>
            <a:pPr marL="307975" marR="0" algn="just">
              <a:lnSpc>
                <a:spcPct val="110000"/>
              </a:lnSpc>
              <a:spcBef>
                <a:spcPts val="200"/>
              </a:spcBef>
              <a:spcAft>
                <a:spcPts val="0"/>
              </a:spcAft>
            </a:pPr>
            <a:r>
              <a:rPr lang="en-US" dirty="0">
                <a:latin typeface="Times New Roman" panose="02020603050405020304" pitchFamily="18" charset="0"/>
                <a:cs typeface="Times New Roman" panose="02020603050405020304" pitchFamily="18" charset="0"/>
              </a:rPr>
              <a:t>The topic of our project is Gents parlor management system. Gents' parlor is a place where various services are provided related to hair and skin health, they can be hair cutting and styling, and skin treatments of various kinds according to the demand of the customer. Gents' parlor management handling all the elements and activities related to hair and beauty salon and providing essential services is known as Gents parlor management. </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767" r="-2" b="-2"/>
          <a:stretch/>
        </p:blipFill>
        <p:spPr>
          <a:xfrm>
            <a:off x="6357257" y="2210935"/>
            <a:ext cx="4833257"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752325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6D865-F6CA-D860-BB94-FEF6A1026EAB}"/>
              </a:ext>
            </a:extLst>
          </p:cNvPr>
          <p:cNvSpPr>
            <a:spLocks noGrp="1"/>
          </p:cNvSpPr>
          <p:nvPr>
            <p:ph type="title"/>
          </p:nvPr>
        </p:nvSpPr>
        <p:spPr/>
        <p:txBody>
          <a:bodyPr/>
          <a:lstStyle/>
          <a:p>
            <a:r>
              <a:rPr lang="en-US" dirty="0">
                <a:highlight>
                  <a:srgbClr val="000080"/>
                </a:highlight>
              </a:rPr>
              <a:t>Problem STATEMENT</a:t>
            </a:r>
          </a:p>
        </p:txBody>
      </p:sp>
      <p:sp>
        <p:nvSpPr>
          <p:cNvPr id="3" name="Content Placeholder 2">
            <a:extLst>
              <a:ext uri="{FF2B5EF4-FFF2-40B4-BE49-F238E27FC236}">
                <a16:creationId xmlns:a16="http://schemas.microsoft.com/office/drawing/2014/main" id="{EE33FAF0-5016-5821-D052-9116CBBB6474}"/>
              </a:ext>
            </a:extLst>
          </p:cNvPr>
          <p:cNvSpPr>
            <a:spLocks noGrp="1"/>
          </p:cNvSpPr>
          <p:nvPr>
            <p:ph idx="1"/>
          </p:nvPr>
        </p:nvSpPr>
        <p:spPr>
          <a:xfrm>
            <a:off x="913794" y="2096064"/>
            <a:ext cx="10582987" cy="3945140"/>
          </a:xfrm>
        </p:spPr>
        <p:txBody>
          <a:bodyPr/>
          <a:lstStyle/>
          <a:p>
            <a:pPr marL="0" indent="0">
              <a:buNone/>
            </a:pPr>
            <a:r>
              <a:rPr lang="en-US" sz="1800" dirty="0">
                <a:effectLst/>
                <a:latin typeface="Times New Roman" panose="02020603050405020304" pitchFamily="18" charset="0"/>
                <a:ea typeface="Calibri" panose="020F0502020204030204" pitchFamily="34" charset="0"/>
              </a:rPr>
              <a:t> </a:t>
            </a:r>
            <a:endParaRPr lang="en-US" dirty="0"/>
          </a:p>
          <a:p>
            <a:endParaRPr lang="en-US" dirty="0"/>
          </a:p>
        </p:txBody>
      </p:sp>
      <p:sp>
        <p:nvSpPr>
          <p:cNvPr id="6" name="Content Placeholder 2">
            <a:extLst>
              <a:ext uri="{FF2B5EF4-FFF2-40B4-BE49-F238E27FC236}">
                <a16:creationId xmlns:a16="http://schemas.microsoft.com/office/drawing/2014/main" id="{3A3411CE-A37F-9C14-D39B-5DA94D2930F0}"/>
              </a:ext>
            </a:extLst>
          </p:cNvPr>
          <p:cNvSpPr txBox="1">
            <a:spLocks/>
          </p:cNvSpPr>
          <p:nvPr/>
        </p:nvSpPr>
        <p:spPr>
          <a:xfrm>
            <a:off x="586409" y="1808922"/>
            <a:ext cx="10046954" cy="532554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07975" indent="0" algn="just">
              <a:lnSpc>
                <a:spcPct val="98000"/>
              </a:lnSpc>
              <a:spcBef>
                <a:spcPts val="200"/>
              </a:spcBef>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We want to introduce our gents’ parlor management system under the name “Ummah’s People” gents parlor management system.</a:t>
            </a:r>
          </a:p>
          <a:p>
            <a:pPr marL="307975" indent="0" algn="just">
              <a:lnSpc>
                <a:spcPct val="98000"/>
              </a:lnSpc>
              <a:spcBef>
                <a:spcPts val="200"/>
              </a:spcBef>
              <a:buNone/>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07975" indent="0" algn="just">
              <a:lnSpc>
                <a:spcPct val="98000"/>
              </a:lnSpc>
              <a:spcBef>
                <a:spcPts val="200"/>
              </a:spcBef>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project is all about the Smart Gents parlor management system.</a:t>
            </a:r>
          </a:p>
          <a:p>
            <a:pPr marL="307975" indent="0" algn="just">
              <a:lnSpc>
                <a:spcPct val="98000"/>
              </a:lnSpc>
              <a:spcBef>
                <a:spcPts val="200"/>
              </a:spcBef>
              <a:buNone/>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650875" indent="-342900" algn="just">
              <a:lnSpc>
                <a:spcPct val="150000"/>
              </a:lnSpc>
              <a:spcBef>
                <a:spcPts val="200"/>
              </a:spcBef>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It fulfills all the demands of customers and the time schedule of the parlor</a:t>
            </a:r>
          </a:p>
          <a:p>
            <a:pPr marL="650875" indent="-342900" algn="just">
              <a:lnSpc>
                <a:spcPct val="150000"/>
              </a:lnSpc>
              <a:spcBef>
                <a:spcPts val="200"/>
              </a:spcBef>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target of this project is to understand each element of Gents parlor and understand how factors that affect the environment are managed.</a:t>
            </a:r>
          </a:p>
          <a:p>
            <a:pPr marL="650875" indent="-342900" algn="just">
              <a:lnSpc>
                <a:spcPct val="150000"/>
              </a:lnSpc>
              <a:spcBef>
                <a:spcPts val="200"/>
              </a:spcBef>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Advantages of  our mobile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appilication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and website</a:t>
            </a:r>
          </a:p>
          <a:p>
            <a:pPr marL="307975" indent="0" algn="just">
              <a:lnSpc>
                <a:spcPct val="98000"/>
              </a:lnSpc>
              <a:spcBef>
                <a:spcPts val="200"/>
              </a:spcBef>
              <a:buNone/>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07975" indent="0" algn="just">
              <a:lnSpc>
                <a:spcPct val="98000"/>
              </a:lnSpc>
              <a:spcBef>
                <a:spcPts val="200"/>
              </a:spcBef>
              <a:buNone/>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07975" indent="0" algn="just">
              <a:lnSpc>
                <a:spcPct val="98000"/>
              </a:lnSpc>
              <a:spcBef>
                <a:spcPts val="200"/>
              </a:spcBef>
              <a:buNone/>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07975" marR="0" indent="0" algn="just">
              <a:lnSpc>
                <a:spcPct val="98000"/>
              </a:lnSpc>
              <a:spcBef>
                <a:spcPts val="200"/>
              </a:spcBef>
              <a:spcAft>
                <a:spcPts val="0"/>
              </a:spcAft>
              <a:buNone/>
            </a:pP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dirty="0"/>
          </a:p>
        </p:txBody>
      </p:sp>
    </p:spTree>
    <p:extLst>
      <p:ext uri="{BB962C8B-B14F-4D97-AF65-F5344CB8AC3E}">
        <p14:creationId xmlns:p14="http://schemas.microsoft.com/office/powerpoint/2010/main" val="154022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A2FFA5EA-7503-C3E0-F87D-30232E29CC09}"/>
              </a:ext>
            </a:extLst>
          </p:cNvPr>
          <p:cNvPicPr>
            <a:picLocks noChangeAspect="1"/>
          </p:cNvPicPr>
          <p:nvPr/>
        </p:nvPicPr>
        <p:blipFill rotWithShape="1">
          <a:blip r:embed="rId3">
            <a:duotone>
              <a:schemeClr val="bg2">
                <a:shade val="45000"/>
                <a:satMod val="135000"/>
              </a:schemeClr>
              <a:prstClr val="white"/>
            </a:duotone>
          </a:blip>
          <a:srcRect t="29008" b="13317"/>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11BF68BE-8626-4929-9D32-32196E97D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17" name="Rectangle 16">
            <a:extLst>
              <a:ext uri="{FF2B5EF4-FFF2-40B4-BE49-F238E27FC236}">
                <a16:creationId xmlns:a16="http://schemas.microsoft.com/office/drawing/2014/main" id="{4C207D2F-E630-424B-A1E2-6F0AEE1D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F077E40-6722-D3E3-E661-F04C77B26718}"/>
              </a:ext>
            </a:extLst>
          </p:cNvPr>
          <p:cNvSpPr>
            <a:spLocks noGrp="1"/>
          </p:cNvSpPr>
          <p:nvPr>
            <p:ph type="title"/>
          </p:nvPr>
        </p:nvSpPr>
        <p:spPr>
          <a:xfrm>
            <a:off x="1941534" y="2054268"/>
            <a:ext cx="8354862" cy="1728592"/>
          </a:xfrm>
        </p:spPr>
        <p:txBody>
          <a:bodyPr vert="horz" lIns="91440" tIns="45720" rIns="91440" bIns="45720" rtlCol="0" anchor="b">
            <a:normAutofit/>
          </a:bodyPr>
          <a:lstStyle/>
          <a:p>
            <a:r>
              <a:rPr lang="en-US" sz="4800"/>
              <a:t>UML DIAGRAM</a:t>
            </a:r>
          </a:p>
        </p:txBody>
      </p:sp>
    </p:spTree>
    <p:extLst>
      <p:ext uri="{BB962C8B-B14F-4D97-AF65-F5344CB8AC3E}">
        <p14:creationId xmlns:p14="http://schemas.microsoft.com/office/powerpoint/2010/main" val="349543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16878-C96A-8376-E02F-678CDC6E332E}"/>
              </a:ext>
            </a:extLst>
          </p:cNvPr>
          <p:cNvSpPr>
            <a:spLocks noGrp="1"/>
          </p:cNvSpPr>
          <p:nvPr>
            <p:ph type="title"/>
          </p:nvPr>
        </p:nvSpPr>
        <p:spPr>
          <a:xfrm>
            <a:off x="0" y="2634221"/>
            <a:ext cx="5060720" cy="924539"/>
          </a:xfrm>
        </p:spPr>
        <p:txBody>
          <a:bodyPr/>
          <a:lstStyle/>
          <a:p>
            <a:r>
              <a:rPr lang="en-US"/>
              <a:t>Use case diagram</a:t>
            </a:r>
            <a:endParaRPr lang="en-US" dirty="0"/>
          </a:p>
        </p:txBody>
      </p:sp>
      <p:pic>
        <p:nvPicPr>
          <p:cNvPr id="5" name="Content Placeholder 4">
            <a:extLst>
              <a:ext uri="{FF2B5EF4-FFF2-40B4-BE49-F238E27FC236}">
                <a16:creationId xmlns:a16="http://schemas.microsoft.com/office/drawing/2014/main" id="{00A3E465-A98C-18D3-E0A4-EC2B6CC7B2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935"/>
          <a:stretch/>
        </p:blipFill>
        <p:spPr>
          <a:xfrm>
            <a:off x="5148470" y="4560"/>
            <a:ext cx="6756670" cy="6853440"/>
          </a:xfrm>
        </p:spPr>
      </p:pic>
    </p:spTree>
    <p:extLst>
      <p:ext uri="{BB962C8B-B14F-4D97-AF65-F5344CB8AC3E}">
        <p14:creationId xmlns:p14="http://schemas.microsoft.com/office/powerpoint/2010/main" val="3359965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07AF-3956-990E-2A41-2B8E786306EF}"/>
              </a:ext>
            </a:extLst>
          </p:cNvPr>
          <p:cNvSpPr>
            <a:spLocks noGrp="1"/>
          </p:cNvSpPr>
          <p:nvPr>
            <p:ph type="title"/>
          </p:nvPr>
        </p:nvSpPr>
        <p:spPr>
          <a:xfrm>
            <a:off x="0" y="2765839"/>
            <a:ext cx="5597841" cy="1326321"/>
          </a:xfrm>
        </p:spPr>
        <p:txBody>
          <a:bodyPr/>
          <a:lstStyle/>
          <a:p>
            <a:r>
              <a:rPr lang="en-US" dirty="0"/>
              <a:t>Activity diagrams</a:t>
            </a:r>
          </a:p>
        </p:txBody>
      </p:sp>
      <p:pic>
        <p:nvPicPr>
          <p:cNvPr id="5" name="Content Placeholder 4">
            <a:extLst>
              <a:ext uri="{FF2B5EF4-FFF2-40B4-BE49-F238E27FC236}">
                <a16:creationId xmlns:a16="http://schemas.microsoft.com/office/drawing/2014/main" id="{21FE2CBA-A205-8353-A7E2-972A4C0025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6386" y="62344"/>
            <a:ext cx="5956852" cy="6733309"/>
          </a:xfrm>
        </p:spPr>
      </p:pic>
    </p:spTree>
    <p:extLst>
      <p:ext uri="{BB962C8B-B14F-4D97-AF65-F5344CB8AC3E}">
        <p14:creationId xmlns:p14="http://schemas.microsoft.com/office/powerpoint/2010/main" val="2912379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5012-05B0-F1AF-6A57-0BFB507B1471}"/>
              </a:ext>
            </a:extLst>
          </p:cNvPr>
          <p:cNvSpPr>
            <a:spLocks noGrp="1"/>
          </p:cNvSpPr>
          <p:nvPr>
            <p:ph type="title"/>
          </p:nvPr>
        </p:nvSpPr>
        <p:spPr>
          <a:xfrm>
            <a:off x="0" y="2801465"/>
            <a:ext cx="5666099" cy="1255069"/>
          </a:xfrm>
        </p:spPr>
        <p:txBody>
          <a:bodyPr/>
          <a:lstStyle/>
          <a:p>
            <a:r>
              <a:rPr lang="en-US" dirty="0"/>
              <a:t>Sequence diagram</a:t>
            </a:r>
          </a:p>
        </p:txBody>
      </p:sp>
      <p:pic>
        <p:nvPicPr>
          <p:cNvPr id="5" name="Content Placeholder 4">
            <a:extLst>
              <a:ext uri="{FF2B5EF4-FFF2-40B4-BE49-F238E27FC236}">
                <a16:creationId xmlns:a16="http://schemas.microsoft.com/office/drawing/2014/main" id="{DC3996B9-DF46-4AC7-8C78-1FDB601BF8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6099" y="61684"/>
            <a:ext cx="6337215" cy="6734629"/>
          </a:xfrm>
        </p:spPr>
      </p:pic>
    </p:spTree>
    <p:extLst>
      <p:ext uri="{BB962C8B-B14F-4D97-AF65-F5344CB8AC3E}">
        <p14:creationId xmlns:p14="http://schemas.microsoft.com/office/powerpoint/2010/main" val="7390060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42332"/>
      </a:dk2>
      <a:lt2>
        <a:srgbClr val="EE91A0"/>
      </a:lt2>
      <a:accent1>
        <a:srgbClr val="E03754"/>
      </a:accent1>
      <a:accent2>
        <a:srgbClr val="E86C2E"/>
      </a:accent2>
      <a:accent3>
        <a:srgbClr val="DAB250"/>
      </a:accent3>
      <a:accent4>
        <a:srgbClr val="60C4AA"/>
      </a:accent4>
      <a:accent5>
        <a:srgbClr val="51A9DB"/>
      </a:accent5>
      <a:accent6>
        <a:srgbClr val="976AC9"/>
      </a:accent6>
      <a:hlink>
        <a:srgbClr val="D5445E"/>
      </a:hlink>
      <a:folHlink>
        <a:srgbClr val="E17C8E"/>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6B2E858E-683F-40D9-B4CB-284D097F3AC0}"/>
    </a:ext>
  </a:extLst>
</a:theme>
</file>

<file path=docProps/app.xml><?xml version="1.0" encoding="utf-8"?>
<Properties xmlns="http://schemas.openxmlformats.org/officeDocument/2006/extended-properties" xmlns:vt="http://schemas.openxmlformats.org/officeDocument/2006/docPropsVTypes">
  <Template>Damask</Template>
  <TotalTime>1672</TotalTime>
  <Words>468</Words>
  <Application>Microsoft Office PowerPoint</Application>
  <PresentationFormat>Widescreen</PresentationFormat>
  <Paragraphs>83</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Bookman Old Style</vt:lpstr>
      <vt:lpstr>Calibri</vt:lpstr>
      <vt:lpstr>Rockwell</vt:lpstr>
      <vt:lpstr>Times New Roman</vt:lpstr>
      <vt:lpstr>Wingdings</vt:lpstr>
      <vt:lpstr>Damask</vt:lpstr>
      <vt:lpstr>Project TITLE Gents parlor management system</vt:lpstr>
      <vt:lpstr>Group Members Info    </vt:lpstr>
      <vt:lpstr>Table of Content</vt:lpstr>
      <vt:lpstr>Introduction</vt:lpstr>
      <vt:lpstr>Problem STATEMENT</vt:lpstr>
      <vt:lpstr>UML DIAGRAM</vt:lpstr>
      <vt:lpstr>Use case diagram</vt:lpstr>
      <vt:lpstr>Activity diagrams</vt:lpstr>
      <vt:lpstr>Sequence diagram</vt:lpstr>
      <vt:lpstr>UI DESIGN AND SPECIFICATION</vt:lpstr>
      <vt:lpstr>UI Designs &amp; Specifications </vt:lpstr>
      <vt:lpstr>Website and software View in our project:  </vt:lpstr>
      <vt:lpstr>UI DESIGN OF MOBILE APPLICATION</vt:lpstr>
      <vt:lpstr>PowerPoint Presentation</vt:lpstr>
      <vt:lpstr>Services section</vt:lpstr>
      <vt:lpstr>PowerPoint Presentation</vt:lpstr>
      <vt:lpstr>PowerPoint Presentation</vt:lpstr>
      <vt:lpstr>Findings and Challenges </vt:lpstr>
      <vt:lpstr>Challenges</vt:lpstr>
      <vt:lpstr>Conclusion</vt:lpstr>
      <vt:lpstr>Future Enhancements</vt:lpstr>
      <vt:lpstr>Thanks FOR BEING  WITH US</vt:lpstr>
      <vt:lpstr>ANY QUERY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based computerized system and automated system  for Blood Bank</dc:title>
  <dc:creator>MEDEDI HASAN EMON</dc:creator>
  <cp:lastModifiedBy>MEHEDI HASAN EMON</cp:lastModifiedBy>
  <cp:revision>142</cp:revision>
  <dcterms:created xsi:type="dcterms:W3CDTF">2022-06-17T03:01:32Z</dcterms:created>
  <dcterms:modified xsi:type="dcterms:W3CDTF">2022-08-18T15:20:05Z</dcterms:modified>
</cp:coreProperties>
</file>